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20" r:id="rId2"/>
    <p:sldId id="349" r:id="rId3"/>
    <p:sldId id="353" r:id="rId4"/>
    <p:sldId id="346" r:id="rId5"/>
    <p:sldId id="354" r:id="rId6"/>
    <p:sldId id="355" r:id="rId7"/>
    <p:sldId id="322" r:id="rId8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222A35"/>
    <a:srgbClr val="334658"/>
    <a:srgbClr val="2C3948"/>
    <a:srgbClr val="6CC9BF"/>
    <a:srgbClr val="EBEBEB"/>
    <a:srgbClr val="139F84"/>
    <a:srgbClr val="9757A3"/>
    <a:srgbClr val="16C2F5"/>
    <a:srgbClr val="74C04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26" autoAdjust="0"/>
    <p:restoredTop sz="86745" autoAdjust="0"/>
  </p:normalViewPr>
  <p:slideViewPr>
    <p:cSldViewPr snapToGrid="0">
      <p:cViewPr>
        <p:scale>
          <a:sx n="50" d="100"/>
          <a:sy n="50" d="100"/>
        </p:scale>
        <p:origin x="-1934" y="-90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447BA-A765-4F5D-9234-E810D0E0B5D5}" type="datetimeFigureOut">
              <a:rPr lang="id-ID" smtClean="0"/>
              <a:pPr/>
              <a:t>29/03/2020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B956D-090F-4AC8-92AE-C4B35F61BDA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134054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654476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6" name="Pentagon 5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133589" y="2391629"/>
            <a:ext cx="1794930" cy="294962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316102" y="2391629"/>
            <a:ext cx="1774611" cy="294962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421664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animBg="1"/>
      <p:bldP spid="11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7"/>
          <p:cNvSpPr>
            <a:spLocks noGrp="1"/>
          </p:cNvSpPr>
          <p:nvPr>
            <p:ph type="pic" sz="quarter" idx="33"/>
          </p:nvPr>
        </p:nvSpPr>
        <p:spPr>
          <a:xfrm>
            <a:off x="6960924" y="-331282"/>
            <a:ext cx="5461506" cy="4997228"/>
          </a:xfrm>
          <a:custGeom>
            <a:avLst/>
            <a:gdLst>
              <a:gd name="connsiteX0" fmla="*/ 0 w 2146806"/>
              <a:gd name="connsiteY0" fmla="*/ 0 h 3451003"/>
              <a:gd name="connsiteX1" fmla="*/ 2146806 w 2146806"/>
              <a:gd name="connsiteY1" fmla="*/ 0 h 3451003"/>
              <a:gd name="connsiteX2" fmla="*/ 2146806 w 2146806"/>
              <a:gd name="connsiteY2" fmla="*/ 3451003 h 3451003"/>
              <a:gd name="connsiteX3" fmla="*/ 0 w 2146806"/>
              <a:gd name="connsiteY3" fmla="*/ 3451003 h 3451003"/>
              <a:gd name="connsiteX4" fmla="*/ 0 w 2146806"/>
              <a:gd name="connsiteY4" fmla="*/ 0 h 3451003"/>
              <a:gd name="connsiteX0" fmla="*/ 0 w 4061331"/>
              <a:gd name="connsiteY0" fmla="*/ 939800 h 4390803"/>
              <a:gd name="connsiteX1" fmla="*/ 4061331 w 4061331"/>
              <a:gd name="connsiteY1" fmla="*/ 0 h 4390803"/>
              <a:gd name="connsiteX2" fmla="*/ 2146806 w 4061331"/>
              <a:gd name="connsiteY2" fmla="*/ 4390803 h 4390803"/>
              <a:gd name="connsiteX3" fmla="*/ 0 w 4061331"/>
              <a:gd name="connsiteY3" fmla="*/ 4390803 h 4390803"/>
              <a:gd name="connsiteX4" fmla="*/ 0 w 4061331"/>
              <a:gd name="connsiteY4" fmla="*/ 939800 h 4390803"/>
              <a:gd name="connsiteX0" fmla="*/ 0 w 4740781"/>
              <a:gd name="connsiteY0" fmla="*/ 1390650 h 4841653"/>
              <a:gd name="connsiteX1" fmla="*/ 4740781 w 4740781"/>
              <a:gd name="connsiteY1" fmla="*/ 0 h 4841653"/>
              <a:gd name="connsiteX2" fmla="*/ 2146806 w 4740781"/>
              <a:gd name="connsiteY2" fmla="*/ 4841653 h 4841653"/>
              <a:gd name="connsiteX3" fmla="*/ 0 w 4740781"/>
              <a:gd name="connsiteY3" fmla="*/ 4841653 h 4841653"/>
              <a:gd name="connsiteX4" fmla="*/ 0 w 4740781"/>
              <a:gd name="connsiteY4" fmla="*/ 1390650 h 4841653"/>
              <a:gd name="connsiteX0" fmla="*/ 0 w 4740781"/>
              <a:gd name="connsiteY0" fmla="*/ 1390650 h 4841653"/>
              <a:gd name="connsiteX1" fmla="*/ 4740781 w 4740781"/>
              <a:gd name="connsiteY1" fmla="*/ 0 h 4841653"/>
              <a:gd name="connsiteX2" fmla="*/ 4293106 w 4740781"/>
              <a:gd name="connsiteY2" fmla="*/ 4486053 h 4841653"/>
              <a:gd name="connsiteX3" fmla="*/ 0 w 4740781"/>
              <a:gd name="connsiteY3" fmla="*/ 4841653 h 4841653"/>
              <a:gd name="connsiteX4" fmla="*/ 0 w 4740781"/>
              <a:gd name="connsiteY4" fmla="*/ 1390650 h 4841653"/>
              <a:gd name="connsiteX0" fmla="*/ 0 w 4740781"/>
              <a:gd name="connsiteY0" fmla="*/ 1390650 h 4841653"/>
              <a:gd name="connsiteX1" fmla="*/ 4740781 w 4740781"/>
              <a:gd name="connsiteY1" fmla="*/ 0 h 4841653"/>
              <a:gd name="connsiteX2" fmla="*/ 4296281 w 4740781"/>
              <a:gd name="connsiteY2" fmla="*/ 4498753 h 4841653"/>
              <a:gd name="connsiteX3" fmla="*/ 0 w 4740781"/>
              <a:gd name="connsiteY3" fmla="*/ 4841653 h 4841653"/>
              <a:gd name="connsiteX4" fmla="*/ 0 w 4740781"/>
              <a:gd name="connsiteY4" fmla="*/ 1390650 h 4841653"/>
              <a:gd name="connsiteX0" fmla="*/ 720725 w 5461506"/>
              <a:gd name="connsiteY0" fmla="*/ 1390650 h 4997228"/>
              <a:gd name="connsiteX1" fmla="*/ 5461506 w 5461506"/>
              <a:gd name="connsiteY1" fmla="*/ 0 h 4997228"/>
              <a:gd name="connsiteX2" fmla="*/ 5017006 w 5461506"/>
              <a:gd name="connsiteY2" fmla="*/ 4498753 h 4997228"/>
              <a:gd name="connsiteX3" fmla="*/ 0 w 5461506"/>
              <a:gd name="connsiteY3" fmla="*/ 4997228 h 4997228"/>
              <a:gd name="connsiteX4" fmla="*/ 720725 w 5461506"/>
              <a:gd name="connsiteY4" fmla="*/ 1390650 h 4997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1506" h="4997228">
                <a:moveTo>
                  <a:pt x="720725" y="1390650"/>
                </a:moveTo>
                <a:lnTo>
                  <a:pt x="5461506" y="0"/>
                </a:lnTo>
                <a:lnTo>
                  <a:pt x="5017006" y="4498753"/>
                </a:lnTo>
                <a:lnTo>
                  <a:pt x="0" y="4997228"/>
                </a:lnTo>
                <a:lnTo>
                  <a:pt x="720725" y="1390650"/>
                </a:lnTo>
                <a:close/>
              </a:path>
            </a:pathLst>
          </a:custGeom>
          <a:noFill/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8293609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l">
              <a:lnSpc>
                <a:spcPct val="90000"/>
              </a:lnSpc>
              <a:defRPr sz="4400" b="0" i="0">
                <a:solidFill>
                  <a:schemeClr val="bg1"/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690734" y="1124364"/>
            <a:ext cx="6745133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8288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7547429" cy="6858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5" name="Pentagon 4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TextBox 5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600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" grpId="0" animBg="1"/>
      <p:bldP spid="6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bg1"/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4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90734" y="1997242"/>
            <a:ext cx="5577719" cy="2875547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Pentagon 6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extBox 7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094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/>
      <p:bldP spid="7" grpId="0" animBg="1"/>
      <p:bldP spid="8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" y="1910074"/>
            <a:ext cx="4355432" cy="2575862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33"/>
          </p:nvPr>
        </p:nvSpPr>
        <p:spPr>
          <a:xfrm>
            <a:off x="7836568" y="1910074"/>
            <a:ext cx="4355432" cy="2575862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2" name="Pentagon 11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18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/>
      <p:bldP spid="11" grpId="0"/>
      <p:bldP spid="12" grpId="0" animBg="1"/>
      <p:bldP spid="13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895600" y="1143000"/>
            <a:ext cx="4826000" cy="1143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alpha val="88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Rectangle 3"/>
          <p:cNvSpPr/>
          <p:nvPr userDrawn="1"/>
        </p:nvSpPr>
        <p:spPr>
          <a:xfrm>
            <a:off x="1295400" y="2286000"/>
            <a:ext cx="4813300" cy="1143000"/>
          </a:xfrm>
          <a:prstGeom prst="rect">
            <a:avLst/>
          </a:prstGeom>
          <a:gradFill>
            <a:gsLst>
              <a:gs pos="100000">
                <a:schemeClr val="accent3">
                  <a:lumMod val="75000"/>
                  <a:alpha val="89000"/>
                </a:schemeClr>
              </a:gs>
              <a:gs pos="0">
                <a:schemeClr val="accent3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 userDrawn="1"/>
        </p:nvSpPr>
        <p:spPr>
          <a:xfrm>
            <a:off x="2895600" y="3429000"/>
            <a:ext cx="4826000" cy="1143000"/>
          </a:xfrm>
          <a:prstGeom prst="rect">
            <a:avLst/>
          </a:prstGeom>
          <a:gradFill>
            <a:gsLst>
              <a:gs pos="0">
                <a:schemeClr val="accent4">
                  <a:lumMod val="75000"/>
                  <a:alpha val="98000"/>
                </a:schemeClr>
              </a:gs>
              <a:gs pos="100000">
                <a:schemeClr val="accent4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 userDrawn="1"/>
        </p:nvSpPr>
        <p:spPr>
          <a:xfrm>
            <a:off x="1295400" y="4572000"/>
            <a:ext cx="4813300" cy="1143000"/>
          </a:xfrm>
          <a:prstGeom prst="rect">
            <a:avLst/>
          </a:prstGeom>
          <a:gradFill>
            <a:gsLst>
              <a:gs pos="100000">
                <a:schemeClr val="accent6">
                  <a:lumMod val="75000"/>
                  <a:alpha val="93000"/>
                </a:schemeClr>
              </a:gs>
              <a:gs pos="0">
                <a:schemeClr val="accent6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33"/>
          </p:nvPr>
        </p:nvSpPr>
        <p:spPr>
          <a:xfrm>
            <a:off x="44958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38"/>
          </p:nvPr>
        </p:nvSpPr>
        <p:spPr>
          <a:xfrm>
            <a:off x="4495800" y="5715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39"/>
          </p:nvPr>
        </p:nvSpPr>
        <p:spPr>
          <a:xfrm>
            <a:off x="60960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44"/>
          </p:nvPr>
        </p:nvSpPr>
        <p:spPr>
          <a:xfrm>
            <a:off x="6096000" y="5715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45"/>
          </p:nvPr>
        </p:nvSpPr>
        <p:spPr>
          <a:xfrm>
            <a:off x="76962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47"/>
          </p:nvPr>
        </p:nvSpPr>
        <p:spPr>
          <a:xfrm>
            <a:off x="7696200" y="2286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49"/>
          </p:nvPr>
        </p:nvSpPr>
        <p:spPr>
          <a:xfrm>
            <a:off x="7696200" y="4572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50"/>
          </p:nvPr>
        </p:nvSpPr>
        <p:spPr>
          <a:xfrm>
            <a:off x="7696200" y="5715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51"/>
          </p:nvPr>
        </p:nvSpPr>
        <p:spPr>
          <a:xfrm>
            <a:off x="92964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52"/>
          </p:nvPr>
        </p:nvSpPr>
        <p:spPr>
          <a:xfrm>
            <a:off x="9296400" y="1143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7" name="Picture Placeholder 7"/>
          <p:cNvSpPr>
            <a:spLocks noGrp="1"/>
          </p:cNvSpPr>
          <p:nvPr>
            <p:ph type="pic" sz="quarter" idx="53"/>
          </p:nvPr>
        </p:nvSpPr>
        <p:spPr>
          <a:xfrm>
            <a:off x="9296400" y="2286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8" name="Picture Placeholder 7"/>
          <p:cNvSpPr>
            <a:spLocks noGrp="1"/>
          </p:cNvSpPr>
          <p:nvPr>
            <p:ph type="pic" sz="quarter" idx="54"/>
          </p:nvPr>
        </p:nvSpPr>
        <p:spPr>
          <a:xfrm>
            <a:off x="9296400" y="3429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55"/>
          </p:nvPr>
        </p:nvSpPr>
        <p:spPr>
          <a:xfrm>
            <a:off x="9296400" y="4572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0" name="Picture Placeholder 7"/>
          <p:cNvSpPr>
            <a:spLocks noGrp="1"/>
          </p:cNvSpPr>
          <p:nvPr>
            <p:ph type="pic" sz="quarter" idx="56"/>
          </p:nvPr>
        </p:nvSpPr>
        <p:spPr>
          <a:xfrm>
            <a:off x="9296400" y="5715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1" name="Picture Placeholder 7"/>
          <p:cNvSpPr>
            <a:spLocks noGrp="1"/>
          </p:cNvSpPr>
          <p:nvPr>
            <p:ph type="pic" sz="quarter" idx="57"/>
          </p:nvPr>
        </p:nvSpPr>
        <p:spPr>
          <a:xfrm>
            <a:off x="12954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2" name="Picture Placeholder 7"/>
          <p:cNvSpPr>
            <a:spLocks noGrp="1"/>
          </p:cNvSpPr>
          <p:nvPr>
            <p:ph type="pic" sz="quarter" idx="58"/>
          </p:nvPr>
        </p:nvSpPr>
        <p:spPr>
          <a:xfrm>
            <a:off x="1295400" y="1143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3" name="Picture Placeholder 7"/>
          <p:cNvSpPr>
            <a:spLocks noGrp="1"/>
          </p:cNvSpPr>
          <p:nvPr>
            <p:ph type="pic" sz="quarter" idx="59"/>
          </p:nvPr>
        </p:nvSpPr>
        <p:spPr>
          <a:xfrm>
            <a:off x="6108700" y="2286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4" name="Picture Placeholder 7"/>
          <p:cNvSpPr>
            <a:spLocks noGrp="1"/>
          </p:cNvSpPr>
          <p:nvPr>
            <p:ph type="pic" sz="quarter" idx="60"/>
          </p:nvPr>
        </p:nvSpPr>
        <p:spPr>
          <a:xfrm>
            <a:off x="1295400" y="3429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5" name="Picture Placeholder 7"/>
          <p:cNvSpPr>
            <a:spLocks noGrp="1"/>
          </p:cNvSpPr>
          <p:nvPr>
            <p:ph type="pic" sz="quarter" idx="61"/>
          </p:nvPr>
        </p:nvSpPr>
        <p:spPr>
          <a:xfrm>
            <a:off x="6108700" y="4572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6" name="Picture Placeholder 7"/>
          <p:cNvSpPr>
            <a:spLocks noGrp="1"/>
          </p:cNvSpPr>
          <p:nvPr>
            <p:ph type="pic" sz="quarter" idx="62"/>
          </p:nvPr>
        </p:nvSpPr>
        <p:spPr>
          <a:xfrm>
            <a:off x="1295400" y="5715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7" name="Picture Placeholder 7"/>
          <p:cNvSpPr>
            <a:spLocks noGrp="1"/>
          </p:cNvSpPr>
          <p:nvPr>
            <p:ph type="pic" sz="quarter" idx="63"/>
          </p:nvPr>
        </p:nvSpPr>
        <p:spPr>
          <a:xfrm>
            <a:off x="28956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8" name="Picture Placeholder 7"/>
          <p:cNvSpPr>
            <a:spLocks noGrp="1"/>
          </p:cNvSpPr>
          <p:nvPr>
            <p:ph type="pic" sz="quarter" idx="64"/>
          </p:nvPr>
        </p:nvSpPr>
        <p:spPr>
          <a:xfrm>
            <a:off x="7708900" y="1143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9" name="Picture Placeholder 7"/>
          <p:cNvSpPr>
            <a:spLocks noGrp="1"/>
          </p:cNvSpPr>
          <p:nvPr>
            <p:ph type="pic" sz="quarter" idx="66"/>
          </p:nvPr>
        </p:nvSpPr>
        <p:spPr>
          <a:xfrm>
            <a:off x="7708900" y="3429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30" name="Picture Placeholder 7"/>
          <p:cNvSpPr>
            <a:spLocks noGrp="1"/>
          </p:cNvSpPr>
          <p:nvPr>
            <p:ph type="pic" sz="quarter" idx="68"/>
          </p:nvPr>
        </p:nvSpPr>
        <p:spPr>
          <a:xfrm>
            <a:off x="2895600" y="571500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31" name="Picture Placeholder 7"/>
          <p:cNvSpPr>
            <a:spLocks noGrp="1"/>
          </p:cNvSpPr>
          <p:nvPr>
            <p:ph type="pic" sz="quarter" idx="69"/>
          </p:nvPr>
        </p:nvSpPr>
        <p:spPr>
          <a:xfrm>
            <a:off x="0" y="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32" name="Picture Placeholder 7"/>
          <p:cNvSpPr>
            <a:spLocks noGrp="1"/>
          </p:cNvSpPr>
          <p:nvPr>
            <p:ph type="pic" sz="quarter" idx="70"/>
          </p:nvPr>
        </p:nvSpPr>
        <p:spPr>
          <a:xfrm>
            <a:off x="0" y="114300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33" name="Picture Placeholder 7"/>
          <p:cNvSpPr>
            <a:spLocks noGrp="1"/>
          </p:cNvSpPr>
          <p:nvPr>
            <p:ph type="pic" sz="quarter" idx="71"/>
          </p:nvPr>
        </p:nvSpPr>
        <p:spPr>
          <a:xfrm>
            <a:off x="0" y="228600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34" name="Picture Placeholder 7"/>
          <p:cNvSpPr>
            <a:spLocks noGrp="1"/>
          </p:cNvSpPr>
          <p:nvPr>
            <p:ph type="pic" sz="quarter" idx="72"/>
          </p:nvPr>
        </p:nvSpPr>
        <p:spPr>
          <a:xfrm>
            <a:off x="0" y="342900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35" name="Picture Placeholder 7"/>
          <p:cNvSpPr>
            <a:spLocks noGrp="1"/>
          </p:cNvSpPr>
          <p:nvPr>
            <p:ph type="pic" sz="quarter" idx="73"/>
          </p:nvPr>
        </p:nvSpPr>
        <p:spPr>
          <a:xfrm>
            <a:off x="0" y="457200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36" name="Picture Placeholder 7"/>
          <p:cNvSpPr>
            <a:spLocks noGrp="1"/>
          </p:cNvSpPr>
          <p:nvPr>
            <p:ph type="pic" sz="quarter" idx="74"/>
          </p:nvPr>
        </p:nvSpPr>
        <p:spPr>
          <a:xfrm>
            <a:off x="0" y="571500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37" name="Picture Placeholder 7"/>
          <p:cNvSpPr>
            <a:spLocks noGrp="1"/>
          </p:cNvSpPr>
          <p:nvPr>
            <p:ph type="pic" sz="quarter" idx="75"/>
          </p:nvPr>
        </p:nvSpPr>
        <p:spPr>
          <a:xfrm>
            <a:off x="10896600" y="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38" name="Picture Placeholder 7"/>
          <p:cNvSpPr>
            <a:spLocks noGrp="1"/>
          </p:cNvSpPr>
          <p:nvPr>
            <p:ph type="pic" sz="quarter" idx="76"/>
          </p:nvPr>
        </p:nvSpPr>
        <p:spPr>
          <a:xfrm>
            <a:off x="10896600" y="114300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39" name="Picture Placeholder 7"/>
          <p:cNvSpPr>
            <a:spLocks noGrp="1"/>
          </p:cNvSpPr>
          <p:nvPr>
            <p:ph type="pic" sz="quarter" idx="77"/>
          </p:nvPr>
        </p:nvSpPr>
        <p:spPr>
          <a:xfrm>
            <a:off x="10896600" y="228600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40" name="Picture Placeholder 7"/>
          <p:cNvSpPr>
            <a:spLocks noGrp="1"/>
          </p:cNvSpPr>
          <p:nvPr>
            <p:ph type="pic" sz="quarter" idx="78"/>
          </p:nvPr>
        </p:nvSpPr>
        <p:spPr>
          <a:xfrm>
            <a:off x="10896600" y="342900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41" name="Picture Placeholder 7"/>
          <p:cNvSpPr>
            <a:spLocks noGrp="1"/>
          </p:cNvSpPr>
          <p:nvPr>
            <p:ph type="pic" sz="quarter" idx="79"/>
          </p:nvPr>
        </p:nvSpPr>
        <p:spPr>
          <a:xfrm>
            <a:off x="10896600" y="457200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42" name="Picture Placeholder 7"/>
          <p:cNvSpPr>
            <a:spLocks noGrp="1"/>
          </p:cNvSpPr>
          <p:nvPr>
            <p:ph type="pic" sz="quarter" idx="80"/>
          </p:nvPr>
        </p:nvSpPr>
        <p:spPr>
          <a:xfrm>
            <a:off x="10896600" y="571500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89551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/>
          <p:cNvSpPr>
            <a:spLocks noGrp="1"/>
          </p:cNvSpPr>
          <p:nvPr>
            <p:ph type="pic" sz="quarter" idx="33"/>
          </p:nvPr>
        </p:nvSpPr>
        <p:spPr>
          <a:xfrm>
            <a:off x="44958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39"/>
          </p:nvPr>
        </p:nvSpPr>
        <p:spPr>
          <a:xfrm>
            <a:off x="60960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45"/>
          </p:nvPr>
        </p:nvSpPr>
        <p:spPr>
          <a:xfrm>
            <a:off x="76962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51"/>
          </p:nvPr>
        </p:nvSpPr>
        <p:spPr>
          <a:xfrm>
            <a:off x="92964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57"/>
          </p:nvPr>
        </p:nvSpPr>
        <p:spPr>
          <a:xfrm>
            <a:off x="12954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63"/>
          </p:nvPr>
        </p:nvSpPr>
        <p:spPr>
          <a:xfrm>
            <a:off x="2895600" y="0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69"/>
          </p:nvPr>
        </p:nvSpPr>
        <p:spPr>
          <a:xfrm>
            <a:off x="0" y="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75"/>
          </p:nvPr>
        </p:nvSpPr>
        <p:spPr>
          <a:xfrm>
            <a:off x="10896600" y="0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76"/>
          </p:nvPr>
        </p:nvSpPr>
        <p:spPr>
          <a:xfrm>
            <a:off x="4503060" y="1153883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77"/>
          </p:nvPr>
        </p:nvSpPr>
        <p:spPr>
          <a:xfrm>
            <a:off x="6103260" y="1153883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78"/>
          </p:nvPr>
        </p:nvSpPr>
        <p:spPr>
          <a:xfrm>
            <a:off x="7703460" y="1153883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79"/>
          </p:nvPr>
        </p:nvSpPr>
        <p:spPr>
          <a:xfrm>
            <a:off x="9303660" y="1153883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7" name="Picture Placeholder 7"/>
          <p:cNvSpPr>
            <a:spLocks noGrp="1"/>
          </p:cNvSpPr>
          <p:nvPr>
            <p:ph type="pic" sz="quarter" idx="80"/>
          </p:nvPr>
        </p:nvSpPr>
        <p:spPr>
          <a:xfrm>
            <a:off x="1302660" y="1153883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8" name="Picture Placeholder 7"/>
          <p:cNvSpPr>
            <a:spLocks noGrp="1"/>
          </p:cNvSpPr>
          <p:nvPr>
            <p:ph type="pic" sz="quarter" idx="81"/>
          </p:nvPr>
        </p:nvSpPr>
        <p:spPr>
          <a:xfrm>
            <a:off x="2902860" y="1153883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82"/>
          </p:nvPr>
        </p:nvSpPr>
        <p:spPr>
          <a:xfrm>
            <a:off x="7260" y="1153883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0" name="Picture Placeholder 7"/>
          <p:cNvSpPr>
            <a:spLocks noGrp="1"/>
          </p:cNvSpPr>
          <p:nvPr>
            <p:ph type="pic" sz="quarter" idx="83"/>
          </p:nvPr>
        </p:nvSpPr>
        <p:spPr>
          <a:xfrm>
            <a:off x="10903860" y="1153883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1" name="Picture Placeholder 7"/>
          <p:cNvSpPr>
            <a:spLocks noGrp="1"/>
          </p:cNvSpPr>
          <p:nvPr>
            <p:ph type="pic" sz="quarter" idx="84"/>
          </p:nvPr>
        </p:nvSpPr>
        <p:spPr>
          <a:xfrm>
            <a:off x="4510318" y="2293252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2" name="Picture Placeholder 7"/>
          <p:cNvSpPr>
            <a:spLocks noGrp="1"/>
          </p:cNvSpPr>
          <p:nvPr>
            <p:ph type="pic" sz="quarter" idx="85"/>
          </p:nvPr>
        </p:nvSpPr>
        <p:spPr>
          <a:xfrm>
            <a:off x="6110518" y="2293252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3" name="Picture Placeholder 7"/>
          <p:cNvSpPr>
            <a:spLocks noGrp="1"/>
          </p:cNvSpPr>
          <p:nvPr>
            <p:ph type="pic" sz="quarter" idx="86"/>
          </p:nvPr>
        </p:nvSpPr>
        <p:spPr>
          <a:xfrm>
            <a:off x="7710718" y="2293252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4" name="Picture Placeholder 7"/>
          <p:cNvSpPr>
            <a:spLocks noGrp="1"/>
          </p:cNvSpPr>
          <p:nvPr>
            <p:ph type="pic" sz="quarter" idx="87"/>
          </p:nvPr>
        </p:nvSpPr>
        <p:spPr>
          <a:xfrm>
            <a:off x="9310918" y="2293252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5" name="Picture Placeholder 7"/>
          <p:cNvSpPr>
            <a:spLocks noGrp="1"/>
          </p:cNvSpPr>
          <p:nvPr>
            <p:ph type="pic" sz="quarter" idx="88"/>
          </p:nvPr>
        </p:nvSpPr>
        <p:spPr>
          <a:xfrm>
            <a:off x="1309918" y="2293252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6" name="Picture Placeholder 7"/>
          <p:cNvSpPr>
            <a:spLocks noGrp="1"/>
          </p:cNvSpPr>
          <p:nvPr>
            <p:ph type="pic" sz="quarter" idx="89"/>
          </p:nvPr>
        </p:nvSpPr>
        <p:spPr>
          <a:xfrm>
            <a:off x="2910118" y="2293252"/>
            <a:ext cx="16002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7" name="Picture Placeholder 7"/>
          <p:cNvSpPr>
            <a:spLocks noGrp="1"/>
          </p:cNvSpPr>
          <p:nvPr>
            <p:ph type="pic" sz="quarter" idx="90"/>
          </p:nvPr>
        </p:nvSpPr>
        <p:spPr>
          <a:xfrm>
            <a:off x="14518" y="2293252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8" name="Picture Placeholder 7"/>
          <p:cNvSpPr>
            <a:spLocks noGrp="1"/>
          </p:cNvSpPr>
          <p:nvPr>
            <p:ph type="pic" sz="quarter" idx="91"/>
          </p:nvPr>
        </p:nvSpPr>
        <p:spPr>
          <a:xfrm>
            <a:off x="10911118" y="2293252"/>
            <a:ext cx="1295400" cy="1143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5010172" y="840014"/>
            <a:ext cx="2158276" cy="2158276"/>
          </a:xfrm>
          <a:prstGeom prst="ellipse">
            <a:avLst/>
          </a:prstGeom>
          <a:ln w="117475">
            <a:solidFill>
              <a:schemeClr val="bg1"/>
            </a:solidFill>
          </a:ln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3391135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734276" y="1789649"/>
            <a:ext cx="5577719" cy="4301958"/>
          </a:xfrm>
          <a:prstGeom prst="roundRect">
            <a:avLst>
              <a:gd name="adj" fmla="val 3543"/>
            </a:avLst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09832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746171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8" name="Pentagon 7"/>
          <p:cNvSpPr/>
          <p:nvPr userDrawn="1"/>
        </p:nvSpPr>
        <p:spPr>
          <a:xfrm rot="16200000">
            <a:off x="5831910" y="6354762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TextBox 6"/>
          <p:cNvSpPr txBox="1"/>
          <p:nvPr userDrawn="1"/>
        </p:nvSpPr>
        <p:spPr>
          <a:xfrm>
            <a:off x="5826353" y="643450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525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 animBg="1"/>
      <p:bldP spid="7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5010172" y="840014"/>
            <a:ext cx="2158276" cy="2158276"/>
          </a:xfrm>
          <a:prstGeom prst="ellipse">
            <a:avLst/>
          </a:prstGeom>
          <a:ln w="117475">
            <a:solidFill>
              <a:schemeClr val="accent3"/>
            </a:solidFill>
          </a:ln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66096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516086" y="-1"/>
            <a:ext cx="8675914" cy="6865257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8360229 w 12192000"/>
              <a:gd name="connsiteY0" fmla="*/ 0 h 6903719"/>
              <a:gd name="connsiteX1" fmla="*/ 12192000 w 12192000"/>
              <a:gd name="connsiteY1" fmla="*/ 45719 h 6903719"/>
              <a:gd name="connsiteX2" fmla="*/ 12192000 w 12192000"/>
              <a:gd name="connsiteY2" fmla="*/ 6903719 h 6903719"/>
              <a:gd name="connsiteX3" fmla="*/ 0 w 12192000"/>
              <a:gd name="connsiteY3" fmla="*/ 6903719 h 6903719"/>
              <a:gd name="connsiteX4" fmla="*/ 8360229 w 12192000"/>
              <a:gd name="connsiteY4" fmla="*/ 0 h 6903719"/>
              <a:gd name="connsiteX0" fmla="*/ 8322129 w 12192000"/>
              <a:gd name="connsiteY0" fmla="*/ 7621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8322129 w 12192000"/>
              <a:gd name="connsiteY4" fmla="*/ 7621 h 6858000"/>
              <a:gd name="connsiteX0" fmla="*/ 3416300 w 7286171"/>
              <a:gd name="connsiteY0" fmla="*/ 7621 h 6858000"/>
              <a:gd name="connsiteX1" fmla="*/ 7286171 w 7286171"/>
              <a:gd name="connsiteY1" fmla="*/ 0 h 6858000"/>
              <a:gd name="connsiteX2" fmla="*/ 7286171 w 7286171"/>
              <a:gd name="connsiteY2" fmla="*/ 6858000 h 6858000"/>
              <a:gd name="connsiteX3" fmla="*/ 0 w 7286171"/>
              <a:gd name="connsiteY3" fmla="*/ 5508172 h 6858000"/>
              <a:gd name="connsiteX4" fmla="*/ 3416300 w 7286171"/>
              <a:gd name="connsiteY4" fmla="*/ 7621 h 6858000"/>
              <a:gd name="connsiteX0" fmla="*/ 3416300 w 7286171"/>
              <a:gd name="connsiteY0" fmla="*/ 7621 h 6969874"/>
              <a:gd name="connsiteX1" fmla="*/ 7286171 w 7286171"/>
              <a:gd name="connsiteY1" fmla="*/ 0 h 6969874"/>
              <a:gd name="connsiteX2" fmla="*/ 7286171 w 7286171"/>
              <a:gd name="connsiteY2" fmla="*/ 6858000 h 6969874"/>
              <a:gd name="connsiteX3" fmla="*/ 957942 w 7286171"/>
              <a:gd name="connsiteY3" fmla="*/ 6865257 h 6969874"/>
              <a:gd name="connsiteX4" fmla="*/ 0 w 7286171"/>
              <a:gd name="connsiteY4" fmla="*/ 5508172 h 6969874"/>
              <a:gd name="connsiteX5" fmla="*/ 3416300 w 7286171"/>
              <a:gd name="connsiteY5" fmla="*/ 7621 h 6969874"/>
              <a:gd name="connsiteX0" fmla="*/ 3416300 w 7286171"/>
              <a:gd name="connsiteY0" fmla="*/ 7621 h 6865257"/>
              <a:gd name="connsiteX1" fmla="*/ 7286171 w 7286171"/>
              <a:gd name="connsiteY1" fmla="*/ 0 h 6865257"/>
              <a:gd name="connsiteX2" fmla="*/ 7286171 w 7286171"/>
              <a:gd name="connsiteY2" fmla="*/ 6858000 h 6865257"/>
              <a:gd name="connsiteX3" fmla="*/ 957942 w 7286171"/>
              <a:gd name="connsiteY3" fmla="*/ 6865257 h 6865257"/>
              <a:gd name="connsiteX4" fmla="*/ 0 w 7286171"/>
              <a:gd name="connsiteY4" fmla="*/ 5508172 h 6865257"/>
              <a:gd name="connsiteX5" fmla="*/ 3416300 w 7286171"/>
              <a:gd name="connsiteY5" fmla="*/ 7621 h 6865257"/>
              <a:gd name="connsiteX0" fmla="*/ 3416300 w 7286171"/>
              <a:gd name="connsiteY0" fmla="*/ 7621 h 6865257"/>
              <a:gd name="connsiteX1" fmla="*/ 7286171 w 7286171"/>
              <a:gd name="connsiteY1" fmla="*/ 0 h 6865257"/>
              <a:gd name="connsiteX2" fmla="*/ 7286171 w 7286171"/>
              <a:gd name="connsiteY2" fmla="*/ 6858000 h 6865257"/>
              <a:gd name="connsiteX3" fmla="*/ 957942 w 7286171"/>
              <a:gd name="connsiteY3" fmla="*/ 6865257 h 6865257"/>
              <a:gd name="connsiteX4" fmla="*/ 0 w 7286171"/>
              <a:gd name="connsiteY4" fmla="*/ 5508172 h 6865257"/>
              <a:gd name="connsiteX5" fmla="*/ 3416300 w 7286171"/>
              <a:gd name="connsiteY5" fmla="*/ 7621 h 6865257"/>
              <a:gd name="connsiteX0" fmla="*/ 3416300 w 7286171"/>
              <a:gd name="connsiteY0" fmla="*/ 7621 h 6865257"/>
              <a:gd name="connsiteX1" fmla="*/ 7286171 w 7286171"/>
              <a:gd name="connsiteY1" fmla="*/ 0 h 6865257"/>
              <a:gd name="connsiteX2" fmla="*/ 7286171 w 7286171"/>
              <a:gd name="connsiteY2" fmla="*/ 6858000 h 6865257"/>
              <a:gd name="connsiteX3" fmla="*/ 957942 w 7286171"/>
              <a:gd name="connsiteY3" fmla="*/ 6865257 h 6865257"/>
              <a:gd name="connsiteX4" fmla="*/ 0 w 7286171"/>
              <a:gd name="connsiteY4" fmla="*/ 5508172 h 6865257"/>
              <a:gd name="connsiteX5" fmla="*/ 3416300 w 7286171"/>
              <a:gd name="connsiteY5" fmla="*/ 7621 h 6865257"/>
              <a:gd name="connsiteX0" fmla="*/ 3416300 w 7286171"/>
              <a:gd name="connsiteY0" fmla="*/ 7621 h 6865257"/>
              <a:gd name="connsiteX1" fmla="*/ 7286171 w 7286171"/>
              <a:gd name="connsiteY1" fmla="*/ 0 h 6865257"/>
              <a:gd name="connsiteX2" fmla="*/ 7286171 w 7286171"/>
              <a:gd name="connsiteY2" fmla="*/ 6858000 h 6865257"/>
              <a:gd name="connsiteX3" fmla="*/ 957942 w 7286171"/>
              <a:gd name="connsiteY3" fmla="*/ 6865257 h 6865257"/>
              <a:gd name="connsiteX4" fmla="*/ 0 w 7286171"/>
              <a:gd name="connsiteY4" fmla="*/ 5508172 h 6865257"/>
              <a:gd name="connsiteX5" fmla="*/ 3416300 w 7286171"/>
              <a:gd name="connsiteY5" fmla="*/ 7621 h 6865257"/>
              <a:gd name="connsiteX0" fmla="*/ 3967843 w 7837714"/>
              <a:gd name="connsiteY0" fmla="*/ 7621 h 6865257"/>
              <a:gd name="connsiteX1" fmla="*/ 7837714 w 7837714"/>
              <a:gd name="connsiteY1" fmla="*/ 0 h 6865257"/>
              <a:gd name="connsiteX2" fmla="*/ 7837714 w 7837714"/>
              <a:gd name="connsiteY2" fmla="*/ 6858000 h 6865257"/>
              <a:gd name="connsiteX3" fmla="*/ 1509485 w 7837714"/>
              <a:gd name="connsiteY3" fmla="*/ 6865257 h 6865257"/>
              <a:gd name="connsiteX4" fmla="*/ 0 w 7837714"/>
              <a:gd name="connsiteY4" fmla="*/ 5638800 h 6865257"/>
              <a:gd name="connsiteX5" fmla="*/ 3967843 w 7837714"/>
              <a:gd name="connsiteY5" fmla="*/ 7621 h 6865257"/>
              <a:gd name="connsiteX0" fmla="*/ 5070929 w 7837714"/>
              <a:gd name="connsiteY0" fmla="*/ 7621 h 6865257"/>
              <a:gd name="connsiteX1" fmla="*/ 7837714 w 7837714"/>
              <a:gd name="connsiteY1" fmla="*/ 0 h 6865257"/>
              <a:gd name="connsiteX2" fmla="*/ 7837714 w 7837714"/>
              <a:gd name="connsiteY2" fmla="*/ 6858000 h 6865257"/>
              <a:gd name="connsiteX3" fmla="*/ 1509485 w 7837714"/>
              <a:gd name="connsiteY3" fmla="*/ 6865257 h 6865257"/>
              <a:gd name="connsiteX4" fmla="*/ 0 w 7837714"/>
              <a:gd name="connsiteY4" fmla="*/ 5638800 h 6865257"/>
              <a:gd name="connsiteX5" fmla="*/ 5070929 w 7837714"/>
              <a:gd name="connsiteY5" fmla="*/ 7621 h 6865257"/>
              <a:gd name="connsiteX0" fmla="*/ 5909129 w 8675914"/>
              <a:gd name="connsiteY0" fmla="*/ 7621 h 6865257"/>
              <a:gd name="connsiteX1" fmla="*/ 8675914 w 8675914"/>
              <a:gd name="connsiteY1" fmla="*/ 0 h 6865257"/>
              <a:gd name="connsiteX2" fmla="*/ 8675914 w 8675914"/>
              <a:gd name="connsiteY2" fmla="*/ 6858000 h 6865257"/>
              <a:gd name="connsiteX3" fmla="*/ 2347685 w 8675914"/>
              <a:gd name="connsiteY3" fmla="*/ 6865257 h 6865257"/>
              <a:gd name="connsiteX4" fmla="*/ 0 w 8675914"/>
              <a:gd name="connsiteY4" fmla="*/ 5600700 h 6865257"/>
              <a:gd name="connsiteX5" fmla="*/ 5909129 w 8675914"/>
              <a:gd name="connsiteY5" fmla="*/ 7621 h 6865257"/>
              <a:gd name="connsiteX0" fmla="*/ 5909129 w 8675914"/>
              <a:gd name="connsiteY0" fmla="*/ 7621 h 6865257"/>
              <a:gd name="connsiteX1" fmla="*/ 8675914 w 8675914"/>
              <a:gd name="connsiteY1" fmla="*/ 0 h 6865257"/>
              <a:gd name="connsiteX2" fmla="*/ 8675914 w 8675914"/>
              <a:gd name="connsiteY2" fmla="*/ 6858000 h 6865257"/>
              <a:gd name="connsiteX3" fmla="*/ 1509485 w 8675914"/>
              <a:gd name="connsiteY3" fmla="*/ 6865257 h 6865257"/>
              <a:gd name="connsiteX4" fmla="*/ 0 w 8675914"/>
              <a:gd name="connsiteY4" fmla="*/ 5600700 h 6865257"/>
              <a:gd name="connsiteX5" fmla="*/ 5909129 w 8675914"/>
              <a:gd name="connsiteY5" fmla="*/ 7621 h 6865257"/>
              <a:gd name="connsiteX0" fmla="*/ 5909129 w 8675914"/>
              <a:gd name="connsiteY0" fmla="*/ 7621 h 6865257"/>
              <a:gd name="connsiteX1" fmla="*/ 8675914 w 8675914"/>
              <a:gd name="connsiteY1" fmla="*/ 0 h 6865257"/>
              <a:gd name="connsiteX2" fmla="*/ 8675914 w 8675914"/>
              <a:gd name="connsiteY2" fmla="*/ 6858000 h 6865257"/>
              <a:gd name="connsiteX3" fmla="*/ 1456145 w 8675914"/>
              <a:gd name="connsiteY3" fmla="*/ 6865257 h 6865257"/>
              <a:gd name="connsiteX4" fmla="*/ 0 w 8675914"/>
              <a:gd name="connsiteY4" fmla="*/ 5600700 h 6865257"/>
              <a:gd name="connsiteX5" fmla="*/ 5909129 w 8675914"/>
              <a:gd name="connsiteY5" fmla="*/ 7621 h 6865257"/>
              <a:gd name="connsiteX0" fmla="*/ 5909129 w 8675914"/>
              <a:gd name="connsiteY0" fmla="*/ 7621 h 6865257"/>
              <a:gd name="connsiteX1" fmla="*/ 8675914 w 8675914"/>
              <a:gd name="connsiteY1" fmla="*/ 0 h 6865257"/>
              <a:gd name="connsiteX2" fmla="*/ 8675914 w 8675914"/>
              <a:gd name="connsiteY2" fmla="*/ 6858000 h 6865257"/>
              <a:gd name="connsiteX3" fmla="*/ 1463765 w 8675914"/>
              <a:gd name="connsiteY3" fmla="*/ 6865257 h 6865257"/>
              <a:gd name="connsiteX4" fmla="*/ 0 w 8675914"/>
              <a:gd name="connsiteY4" fmla="*/ 5600700 h 6865257"/>
              <a:gd name="connsiteX5" fmla="*/ 5909129 w 8675914"/>
              <a:gd name="connsiteY5" fmla="*/ 7621 h 6865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75914" h="6865257">
                <a:moveTo>
                  <a:pt x="5909129" y="7621"/>
                </a:moveTo>
                <a:lnTo>
                  <a:pt x="8675914" y="0"/>
                </a:lnTo>
                <a:lnTo>
                  <a:pt x="8675914" y="6858000"/>
                </a:lnTo>
                <a:lnTo>
                  <a:pt x="1463765" y="6865257"/>
                </a:lnTo>
                <a:lnTo>
                  <a:pt x="0" y="5600700"/>
                </a:lnTo>
                <a:lnTo>
                  <a:pt x="5909129" y="7621"/>
                </a:lnTo>
                <a:close/>
              </a:path>
            </a:pathLst>
          </a:cu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81212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1009410"/>
            <a:ext cx="12192000" cy="307022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582863" y="1696260"/>
            <a:ext cx="1939925" cy="238337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2"/>
          </p:nvPr>
        </p:nvSpPr>
        <p:spPr>
          <a:xfrm rot="20828860">
            <a:off x="838392" y="2097714"/>
            <a:ext cx="1669690" cy="278655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3649259" y="4215236"/>
            <a:ext cx="8208912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5000" b="0" i="0">
                <a:solidFill>
                  <a:schemeClr val="tx1">
                    <a:lumMod val="65000"/>
                    <a:lumOff val="35000"/>
                  </a:schemeClr>
                </a:solidFill>
                <a:latin typeface="Bebas Neue" pitchFamily="34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3649258" y="4895035"/>
            <a:ext cx="8208913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6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9" name="Pentagon 8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TextBox 9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403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bg1"/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4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90734" y="1982266"/>
            <a:ext cx="1787496" cy="220483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33"/>
          </p:nvPr>
        </p:nvSpPr>
        <p:spPr>
          <a:xfrm>
            <a:off x="690734" y="4372540"/>
            <a:ext cx="1787496" cy="220483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34"/>
          </p:nvPr>
        </p:nvSpPr>
        <p:spPr>
          <a:xfrm>
            <a:off x="9818692" y="1562114"/>
            <a:ext cx="1787496" cy="220483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35"/>
          </p:nvPr>
        </p:nvSpPr>
        <p:spPr>
          <a:xfrm>
            <a:off x="9818692" y="3952388"/>
            <a:ext cx="1787496" cy="220483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  <p:sp>
        <p:nvSpPr>
          <p:cNvPr id="11" name="Pentagon 10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383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/>
      <p:bldP spid="8" grpId="0"/>
      <p:bldP spid="9" grpId="0"/>
      <p:bldP spid="10" grpId="0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90734" y="1575866"/>
            <a:ext cx="1787496" cy="220483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33"/>
          </p:nvPr>
        </p:nvSpPr>
        <p:spPr>
          <a:xfrm>
            <a:off x="690734" y="3966140"/>
            <a:ext cx="1787496" cy="220483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34"/>
          </p:nvPr>
        </p:nvSpPr>
        <p:spPr>
          <a:xfrm>
            <a:off x="9818692" y="1155714"/>
            <a:ext cx="1787496" cy="220483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35"/>
          </p:nvPr>
        </p:nvSpPr>
        <p:spPr>
          <a:xfrm>
            <a:off x="9818692" y="3545988"/>
            <a:ext cx="1787496" cy="220483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Pentagon 5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TextBox 6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78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624799" y="1910074"/>
            <a:ext cx="3200400" cy="3200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7" name="Pentagon 6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382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4495800" y="2264228"/>
            <a:ext cx="3200400" cy="3200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7" name="Pentagon 6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475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86081" y="2004106"/>
            <a:ext cx="2520000" cy="2520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390908" y="2004106"/>
            <a:ext cx="2520000" cy="2520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6295735" y="2004106"/>
            <a:ext cx="2520000" cy="2520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00562" y="2004106"/>
            <a:ext cx="2520000" cy="2520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5" name="Pentagon 14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236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/>
      <p:bldP spid="12" grpId="0"/>
      <p:bldP spid="13" grpId="0"/>
      <p:bldP spid="14" grpId="0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15" name="Pentagon 14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86081" y="2004106"/>
            <a:ext cx="2520000" cy="2520000"/>
          </a:xfrm>
          <a:prstGeom prst="ellipse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390908" y="2004106"/>
            <a:ext cx="2520000" cy="2520000"/>
          </a:xfrm>
          <a:prstGeom prst="ellipse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1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6295735" y="2004106"/>
            <a:ext cx="2520000" cy="2520000"/>
          </a:xfrm>
          <a:prstGeom prst="ellipse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0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00562" y="2004106"/>
            <a:ext cx="2520000" cy="2520000"/>
          </a:xfrm>
          <a:prstGeom prst="ellipse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48778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 nodePh="1">
                                  <p:stCondLst>
                                    <p:cond delay="15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 nodePh="1">
                                  <p:stCondLst>
                                    <p:cond delay="35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/>
      <p:bldP spid="18" grpId="0"/>
      <p:bldP spid="19" grpId="0"/>
      <p:bldP spid="20" grpId="0"/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-1" y="-1"/>
            <a:ext cx="4023360" cy="6858001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085773" y="3"/>
            <a:ext cx="4023360" cy="6858001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8171545" y="3"/>
            <a:ext cx="4023360" cy="6858001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4757202"/>
            <a:ext cx="4023361" cy="168533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0" indent="0">
              <a:buNone/>
              <a:defRPr sz="133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 smtClean="0"/>
              <a:t>.</a:t>
            </a:r>
            <a:endParaRPr lang="id-ID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4085776" y="4757202"/>
            <a:ext cx="4023361" cy="168533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>
            <a:lvl1pPr marL="0" indent="0">
              <a:buNone/>
              <a:defRPr sz="133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 smtClean="0"/>
              <a:t>.</a:t>
            </a:r>
            <a:endParaRPr lang="id-ID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24" hasCustomPrompt="1"/>
          </p:nvPr>
        </p:nvSpPr>
        <p:spPr>
          <a:xfrm>
            <a:off x="8171549" y="4757202"/>
            <a:ext cx="4023361" cy="168533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/>
          <a:lstStyle>
            <a:lvl1pPr marL="0" indent="0">
              <a:buNone/>
              <a:defRPr sz="133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 smtClean="0"/>
              <a:t>.</a:t>
            </a:r>
            <a:endParaRPr lang="id-ID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57" hasCustomPrompt="1"/>
          </p:nvPr>
        </p:nvSpPr>
        <p:spPr>
          <a:xfrm>
            <a:off x="101817" y="4923610"/>
            <a:ext cx="1615791" cy="130120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lnSpc>
                <a:spcPct val="90000"/>
              </a:lnSpc>
              <a:spcBef>
                <a:spcPts val="600"/>
              </a:spcBef>
              <a:buNone/>
              <a:defRPr sz="2800" b="0">
                <a:solidFill>
                  <a:schemeClr val="bg1">
                    <a:lumMod val="95000"/>
                  </a:schemeClr>
                </a:solidFill>
                <a:latin typeface="Bebas Neue" panose="020B0606020202050201" pitchFamily="34" charset="0"/>
              </a:defRPr>
            </a:lvl1pPr>
          </a:lstStyle>
          <a:p>
            <a:pPr lvl="0"/>
            <a:r>
              <a:rPr lang="en-US" dirty="0" smtClean="0"/>
              <a:t>Edit text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58" hasCustomPrompt="1"/>
          </p:nvPr>
        </p:nvSpPr>
        <p:spPr>
          <a:xfrm>
            <a:off x="1717607" y="4923610"/>
            <a:ext cx="2157412" cy="130120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 baseline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id-ID" dirty="0" smtClean="0"/>
              <a:t>Edit Text</a:t>
            </a:r>
            <a:endParaRPr lang="id-ID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59" hasCustomPrompt="1"/>
          </p:nvPr>
        </p:nvSpPr>
        <p:spPr>
          <a:xfrm>
            <a:off x="4202105" y="4930869"/>
            <a:ext cx="1615791" cy="130120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lnSpc>
                <a:spcPct val="90000"/>
              </a:lnSpc>
              <a:spcBef>
                <a:spcPts val="600"/>
              </a:spcBef>
              <a:buNone/>
              <a:defRPr sz="2800" b="0">
                <a:solidFill>
                  <a:schemeClr val="bg1">
                    <a:lumMod val="95000"/>
                  </a:schemeClr>
                </a:solidFill>
                <a:latin typeface="Bebas Neue" panose="020B0606020202050201" pitchFamily="34" charset="0"/>
              </a:defRPr>
            </a:lvl1pPr>
          </a:lstStyle>
          <a:p>
            <a:pPr lvl="0"/>
            <a:r>
              <a:rPr lang="en-US" dirty="0" smtClean="0"/>
              <a:t>Edit text</a:t>
            </a:r>
            <a:endParaRPr lang="en-US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60" hasCustomPrompt="1"/>
          </p:nvPr>
        </p:nvSpPr>
        <p:spPr>
          <a:xfrm>
            <a:off x="5817895" y="4930869"/>
            <a:ext cx="2157412" cy="130120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 baseline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id-ID" dirty="0" smtClean="0"/>
              <a:t>Edit Text</a:t>
            </a:r>
            <a:endParaRPr lang="id-ID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61" hasCustomPrompt="1"/>
          </p:nvPr>
        </p:nvSpPr>
        <p:spPr>
          <a:xfrm>
            <a:off x="8287881" y="4938129"/>
            <a:ext cx="1615791" cy="130120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lnSpc>
                <a:spcPct val="90000"/>
              </a:lnSpc>
              <a:spcBef>
                <a:spcPts val="600"/>
              </a:spcBef>
              <a:buNone/>
              <a:defRPr sz="2800" b="0">
                <a:solidFill>
                  <a:schemeClr val="bg1">
                    <a:lumMod val="95000"/>
                  </a:schemeClr>
                </a:solidFill>
                <a:latin typeface="Bebas Neue" panose="020B0606020202050201" pitchFamily="34" charset="0"/>
              </a:defRPr>
            </a:lvl1pPr>
          </a:lstStyle>
          <a:p>
            <a:pPr lvl="0"/>
            <a:r>
              <a:rPr lang="en-US" dirty="0" smtClean="0"/>
              <a:t>Edit text</a:t>
            </a:r>
            <a:endParaRPr lang="en-US" dirty="0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62" hasCustomPrompt="1"/>
          </p:nvPr>
        </p:nvSpPr>
        <p:spPr>
          <a:xfrm>
            <a:off x="9903671" y="4938129"/>
            <a:ext cx="2157412" cy="130120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 baseline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id-ID" dirty="0" smtClean="0"/>
              <a:t>Edit Text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3069248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6125032" y="3077147"/>
            <a:ext cx="2728685" cy="1770623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125028" y="4847775"/>
            <a:ext cx="6066971" cy="2010231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2" y="0"/>
            <a:ext cx="3352801" cy="1625600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2" y="1625606"/>
            <a:ext cx="3352801" cy="3222171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-3" y="4847777"/>
            <a:ext cx="6125032" cy="2010229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352803" y="3077029"/>
            <a:ext cx="2772231" cy="1770742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52801" y="-1"/>
            <a:ext cx="5500915" cy="3077029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8853716" y="-1"/>
            <a:ext cx="3338285" cy="3077029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8853715" y="3077029"/>
            <a:ext cx="3338284" cy="1770742"/>
          </a:xfrm>
          <a:prstGeom prst="rect">
            <a:avLst/>
          </a:prstGeom>
          <a:ln w="57150">
            <a:noFill/>
          </a:ln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-7262" y="2184405"/>
            <a:ext cx="12199260" cy="2133601"/>
          </a:xfrm>
          <a:prstGeom prst="rect">
            <a:avLst/>
          </a:prstGeom>
          <a:solidFill>
            <a:schemeClr val="accent1">
              <a:alpha val="79000"/>
            </a:schemeClr>
          </a:solidFill>
        </p:spPr>
        <p:txBody>
          <a:bodyPr/>
          <a:lstStyle>
            <a:lvl1pPr marL="0" indent="0">
              <a:buNone/>
              <a:defRPr sz="133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 smtClean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88672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uiExpand="1" build="p" animBg="1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1806574"/>
            <a:ext cx="12192000" cy="307022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582863" y="2493424"/>
            <a:ext cx="1939925" cy="238337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2"/>
          </p:nvPr>
        </p:nvSpPr>
        <p:spPr>
          <a:xfrm rot="20828860">
            <a:off x="838392" y="2894878"/>
            <a:ext cx="1669690" cy="278655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15" name="Pentagon 14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8829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6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723822"/>
            <a:ext cx="12192000" cy="26416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3" name="Pentagon 2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TextBox 3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2271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animBg="1"/>
      <p:bldP spid="4" grpId="0"/>
    </p:bldLst>
  </p:timing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33"/>
          </p:nvPr>
        </p:nvSpPr>
        <p:spPr>
          <a:xfrm>
            <a:off x="8176939" y="2214568"/>
            <a:ext cx="3180502" cy="309766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7" name="Pentagon 6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extBox 7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957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 animBg="1"/>
      <p:bldP spid="8" grpId="0"/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19350" cy="24193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22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4838700" y="0"/>
            <a:ext cx="2419350" cy="24193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24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9677400" y="0"/>
            <a:ext cx="2514600" cy="24193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26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2419350" y="2419350"/>
            <a:ext cx="2419350" cy="24193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28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7258050" y="2419350"/>
            <a:ext cx="2419350" cy="24193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961864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/>
      <p:bldP spid="24" grpId="0"/>
      <p:bldP spid="26" grpId="0"/>
      <p:bldP spid="28" grpId="0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343241" y="1954239"/>
            <a:ext cx="2030990" cy="351073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bg1"/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13" name="Pentagon 12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2149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" grpId="0" animBg="1"/>
      <p:bldP spid="14" grpId="0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2294273" y="1967182"/>
            <a:ext cx="2722896" cy="2722896"/>
          </a:xfrm>
          <a:prstGeom prst="ellipse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5" name="Pentagon 4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TextBox 5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22012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33"/>
          </p:nvPr>
        </p:nvSpPr>
        <p:spPr>
          <a:xfrm>
            <a:off x="5222196" y="2305050"/>
            <a:ext cx="1779854" cy="2930829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2" name="Pentagon 11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365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animBg="1"/>
      <p:bldP spid="13" grpId="0"/>
    </p:bld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"/>
            <a:ext cx="12192000" cy="198555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297813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3753382" y="615600"/>
            <a:ext cx="7157527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r">
              <a:lnSpc>
                <a:spcPct val="90000"/>
              </a:lnSpc>
              <a:defRPr sz="5000" b="0" i="0">
                <a:solidFill>
                  <a:schemeClr val="bg1"/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5089743" y="1295399"/>
            <a:ext cx="5821166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r">
              <a:lnSpc>
                <a:spcPct val="90000"/>
              </a:lnSpc>
              <a:spcBef>
                <a:spcPts val="1200"/>
              </a:spcBef>
              <a:buNone/>
              <a:defRPr sz="16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4" name="Pentagon 3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TextBox 4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396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animBg="1"/>
      <p:bldP spid="5" grpId="0"/>
    </p:bld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6" name="Pentagon 5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133589" y="2391629"/>
            <a:ext cx="1794930" cy="292245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316102" y="2391629"/>
            <a:ext cx="1774611" cy="292245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8134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animBg="1"/>
      <p:bldP spid="11" grpId="0"/>
    </p:bld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90734" y="2066484"/>
            <a:ext cx="5089357" cy="3672579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2" name="Pentagon 11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068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/>
      <p:bldP spid="12" grpId="0" animBg="1"/>
      <p:bldP spid="13" grpId="0"/>
    </p:bld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8293609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l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690734" y="1124364"/>
            <a:ext cx="6745133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6" name="Pentagon 5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447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animBg="1"/>
      <p:bldP spid="11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bg1"/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4" name="Pentagon 3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TextBox 4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544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animBg="1"/>
      <p:bldP spid="5" grpId="0"/>
    </p:bld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bg1"/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5162997"/>
            <a:ext cx="12192000" cy="16950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1611087"/>
            <a:ext cx="12191999" cy="355191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86108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37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" grpId="0" animBg="1"/>
      <p:bldP spid="7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6" name="Pentagon 5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578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animBg="1"/>
      <p:bldP spid="11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6" name="Pentagon 5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5451" y="2700076"/>
            <a:ext cx="1911726" cy="29495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690644" y="3609143"/>
            <a:ext cx="1424155" cy="221195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7032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animBg="1"/>
      <p:bldP spid="11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12192000" cy="464457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id-ID"/>
          </a:p>
        </p:txBody>
      </p:sp>
      <p:grpSp>
        <p:nvGrpSpPr>
          <p:cNvPr id="4" name="Group 3"/>
          <p:cNvGrpSpPr/>
          <p:nvPr userDrawn="1"/>
        </p:nvGrpSpPr>
        <p:grpSpPr>
          <a:xfrm rot="16200000">
            <a:off x="11656458" y="6223981"/>
            <a:ext cx="465137" cy="605948"/>
            <a:chOff x="5859463" y="6252052"/>
            <a:chExt cx="465137" cy="605948"/>
          </a:xfrm>
          <a:solidFill>
            <a:schemeClr val="accent1"/>
          </a:solidFill>
        </p:grpSpPr>
        <p:sp>
          <p:nvSpPr>
            <p:cNvPr id="5" name="Rectangle 4"/>
            <p:cNvSpPr/>
            <p:nvPr userDrawn="1"/>
          </p:nvSpPr>
          <p:spPr>
            <a:xfrm>
              <a:off x="5859463" y="6464300"/>
              <a:ext cx="465137" cy="3937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" name="Isosceles Triangle 5"/>
            <p:cNvSpPr/>
            <p:nvPr userDrawn="1"/>
          </p:nvSpPr>
          <p:spPr>
            <a:xfrm>
              <a:off x="5859463" y="6252052"/>
              <a:ext cx="465137" cy="212248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7" name="TextBox 6"/>
          <p:cNvSpPr txBox="1"/>
          <p:nvPr userDrawn="1"/>
        </p:nvSpPr>
        <p:spPr>
          <a:xfrm>
            <a:off x="11672330" y="6357679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33"/>
          </p:nvPr>
        </p:nvSpPr>
        <p:spPr>
          <a:xfrm>
            <a:off x="6960924" y="-331282"/>
            <a:ext cx="5461506" cy="4997228"/>
          </a:xfrm>
          <a:custGeom>
            <a:avLst/>
            <a:gdLst>
              <a:gd name="connsiteX0" fmla="*/ 0 w 2146806"/>
              <a:gd name="connsiteY0" fmla="*/ 0 h 3451003"/>
              <a:gd name="connsiteX1" fmla="*/ 2146806 w 2146806"/>
              <a:gd name="connsiteY1" fmla="*/ 0 h 3451003"/>
              <a:gd name="connsiteX2" fmla="*/ 2146806 w 2146806"/>
              <a:gd name="connsiteY2" fmla="*/ 3451003 h 3451003"/>
              <a:gd name="connsiteX3" fmla="*/ 0 w 2146806"/>
              <a:gd name="connsiteY3" fmla="*/ 3451003 h 3451003"/>
              <a:gd name="connsiteX4" fmla="*/ 0 w 2146806"/>
              <a:gd name="connsiteY4" fmla="*/ 0 h 3451003"/>
              <a:gd name="connsiteX0" fmla="*/ 0 w 4061331"/>
              <a:gd name="connsiteY0" fmla="*/ 939800 h 4390803"/>
              <a:gd name="connsiteX1" fmla="*/ 4061331 w 4061331"/>
              <a:gd name="connsiteY1" fmla="*/ 0 h 4390803"/>
              <a:gd name="connsiteX2" fmla="*/ 2146806 w 4061331"/>
              <a:gd name="connsiteY2" fmla="*/ 4390803 h 4390803"/>
              <a:gd name="connsiteX3" fmla="*/ 0 w 4061331"/>
              <a:gd name="connsiteY3" fmla="*/ 4390803 h 4390803"/>
              <a:gd name="connsiteX4" fmla="*/ 0 w 4061331"/>
              <a:gd name="connsiteY4" fmla="*/ 939800 h 4390803"/>
              <a:gd name="connsiteX0" fmla="*/ 0 w 4740781"/>
              <a:gd name="connsiteY0" fmla="*/ 1390650 h 4841653"/>
              <a:gd name="connsiteX1" fmla="*/ 4740781 w 4740781"/>
              <a:gd name="connsiteY1" fmla="*/ 0 h 4841653"/>
              <a:gd name="connsiteX2" fmla="*/ 2146806 w 4740781"/>
              <a:gd name="connsiteY2" fmla="*/ 4841653 h 4841653"/>
              <a:gd name="connsiteX3" fmla="*/ 0 w 4740781"/>
              <a:gd name="connsiteY3" fmla="*/ 4841653 h 4841653"/>
              <a:gd name="connsiteX4" fmla="*/ 0 w 4740781"/>
              <a:gd name="connsiteY4" fmla="*/ 1390650 h 4841653"/>
              <a:gd name="connsiteX0" fmla="*/ 0 w 4740781"/>
              <a:gd name="connsiteY0" fmla="*/ 1390650 h 4841653"/>
              <a:gd name="connsiteX1" fmla="*/ 4740781 w 4740781"/>
              <a:gd name="connsiteY1" fmla="*/ 0 h 4841653"/>
              <a:gd name="connsiteX2" fmla="*/ 4293106 w 4740781"/>
              <a:gd name="connsiteY2" fmla="*/ 4486053 h 4841653"/>
              <a:gd name="connsiteX3" fmla="*/ 0 w 4740781"/>
              <a:gd name="connsiteY3" fmla="*/ 4841653 h 4841653"/>
              <a:gd name="connsiteX4" fmla="*/ 0 w 4740781"/>
              <a:gd name="connsiteY4" fmla="*/ 1390650 h 4841653"/>
              <a:gd name="connsiteX0" fmla="*/ 0 w 4740781"/>
              <a:gd name="connsiteY0" fmla="*/ 1390650 h 4841653"/>
              <a:gd name="connsiteX1" fmla="*/ 4740781 w 4740781"/>
              <a:gd name="connsiteY1" fmla="*/ 0 h 4841653"/>
              <a:gd name="connsiteX2" fmla="*/ 4296281 w 4740781"/>
              <a:gd name="connsiteY2" fmla="*/ 4498753 h 4841653"/>
              <a:gd name="connsiteX3" fmla="*/ 0 w 4740781"/>
              <a:gd name="connsiteY3" fmla="*/ 4841653 h 4841653"/>
              <a:gd name="connsiteX4" fmla="*/ 0 w 4740781"/>
              <a:gd name="connsiteY4" fmla="*/ 1390650 h 4841653"/>
              <a:gd name="connsiteX0" fmla="*/ 720725 w 5461506"/>
              <a:gd name="connsiteY0" fmla="*/ 1390650 h 4997228"/>
              <a:gd name="connsiteX1" fmla="*/ 5461506 w 5461506"/>
              <a:gd name="connsiteY1" fmla="*/ 0 h 4997228"/>
              <a:gd name="connsiteX2" fmla="*/ 5017006 w 5461506"/>
              <a:gd name="connsiteY2" fmla="*/ 4498753 h 4997228"/>
              <a:gd name="connsiteX3" fmla="*/ 0 w 5461506"/>
              <a:gd name="connsiteY3" fmla="*/ 4997228 h 4997228"/>
              <a:gd name="connsiteX4" fmla="*/ 720725 w 5461506"/>
              <a:gd name="connsiteY4" fmla="*/ 1390650 h 4997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1506" h="4997228">
                <a:moveTo>
                  <a:pt x="720725" y="1390650"/>
                </a:moveTo>
                <a:lnTo>
                  <a:pt x="5461506" y="0"/>
                </a:lnTo>
                <a:lnTo>
                  <a:pt x="5017006" y="4498753"/>
                </a:lnTo>
                <a:lnTo>
                  <a:pt x="0" y="4997228"/>
                </a:lnTo>
                <a:lnTo>
                  <a:pt x="720725" y="1390650"/>
                </a:lnTo>
                <a:close/>
              </a:path>
            </a:pathLst>
          </a:custGeom>
          <a:noFill/>
        </p:spPr>
        <p:txBody>
          <a:bodyPr/>
          <a:lstStyle>
            <a:lvl1pPr>
              <a:defRPr sz="18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12523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6" name="Pentagon 5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33"/>
          </p:nvPr>
        </p:nvSpPr>
        <p:spPr>
          <a:xfrm>
            <a:off x="3624674" y="3219739"/>
            <a:ext cx="4119504" cy="2604844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4055640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animBg="1"/>
      <p:bldP spid="11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0734" y="579505"/>
            <a:ext cx="10802595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tx1">
                    <a:lumMod val="65000"/>
                    <a:lumOff val="35000"/>
                  </a:schemeClr>
                </a:solidFill>
                <a:latin typeface="Neris Thin" panose="00000300000000000000" pitchFamily="50" charset="0"/>
                <a:ea typeface="Gulim" pitchFamily="34" charset="-127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699195" y="1124364"/>
            <a:ext cx="8785674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 smtClean="0"/>
              <a:t>Lorem Ipsum Dolor sit Amet</a:t>
            </a:r>
            <a:endParaRPr lang="en-US" dirty="0"/>
          </a:p>
        </p:txBody>
      </p:sp>
      <p:sp>
        <p:nvSpPr>
          <p:cNvPr id="6" name="Pentagon 5"/>
          <p:cNvSpPr/>
          <p:nvPr userDrawn="1"/>
        </p:nvSpPr>
        <p:spPr>
          <a:xfrm rot="5400000">
            <a:off x="11218691" y="46039"/>
            <a:ext cx="549275" cy="4572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1213134" y="56560"/>
            <a:ext cx="56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2000" dirty="0">
              <a:solidFill>
                <a:schemeClr val="bg1"/>
              </a:solidFill>
            </a:endParaRP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4078515" y="2243680"/>
            <a:ext cx="4064000" cy="2380343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90936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animBg="1"/>
      <p:bldP spid="11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877553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78" r:id="rId3"/>
    <p:sldLayoutId id="2147483673" r:id="rId4"/>
    <p:sldLayoutId id="2147483649" r:id="rId5"/>
    <p:sldLayoutId id="2147483695" r:id="rId6"/>
    <p:sldLayoutId id="2147483694" r:id="rId7"/>
    <p:sldLayoutId id="2147483692" r:id="rId8"/>
    <p:sldLayoutId id="2147483691" r:id="rId9"/>
    <p:sldLayoutId id="2147483689" r:id="rId10"/>
    <p:sldLayoutId id="2147483680" r:id="rId11"/>
    <p:sldLayoutId id="2147483653" r:id="rId12"/>
    <p:sldLayoutId id="2147483657" r:id="rId13"/>
    <p:sldLayoutId id="2147483658" r:id="rId14"/>
    <p:sldLayoutId id="2147483683" r:id="rId15"/>
    <p:sldLayoutId id="2147483685" r:id="rId16"/>
    <p:sldLayoutId id="2147483659" r:id="rId17"/>
    <p:sldLayoutId id="2147483661" r:id="rId18"/>
    <p:sldLayoutId id="2147483684" r:id="rId19"/>
    <p:sldLayoutId id="2147483686" r:id="rId20"/>
    <p:sldLayoutId id="2147483664" r:id="rId21"/>
    <p:sldLayoutId id="2147483665" r:id="rId22"/>
    <p:sldLayoutId id="2147483666" r:id="rId23"/>
    <p:sldLayoutId id="2147483681" r:id="rId24"/>
    <p:sldLayoutId id="2147483667" r:id="rId25"/>
    <p:sldLayoutId id="2147483682" r:id="rId26"/>
    <p:sldLayoutId id="2147483687" r:id="rId27"/>
    <p:sldLayoutId id="2147483688" r:id="rId28"/>
    <p:sldLayoutId id="2147483668" r:id="rId29"/>
    <p:sldLayoutId id="2147483690" r:id="rId30"/>
    <p:sldLayoutId id="2147483669" r:id="rId31"/>
    <p:sldLayoutId id="2147483670" r:id="rId32"/>
    <p:sldLayoutId id="2147483671" r:id="rId33"/>
    <p:sldLayoutId id="2147483672" r:id="rId34"/>
    <p:sldLayoutId id="2147483693" r:id="rId35"/>
    <p:sldLayoutId id="2147483674" r:id="rId36"/>
    <p:sldLayoutId id="2147483675" r:id="rId37"/>
    <p:sldLayoutId id="2147483676" r:id="rId38"/>
    <p:sldLayoutId id="2147483677" r:id="rId39"/>
    <p:sldLayoutId id="2147483679" r:id="rId4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0444" y="914399"/>
            <a:ext cx="6005106" cy="1847851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TextBox 4"/>
          <p:cNvSpPr txBox="1"/>
          <p:nvPr/>
        </p:nvSpPr>
        <p:spPr>
          <a:xfrm>
            <a:off x="351609" y="1104900"/>
            <a:ext cx="61444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smtClean="0">
                <a:solidFill>
                  <a:srgbClr val="FFFFFF"/>
                </a:solidFill>
              </a:rPr>
              <a:t>Stallion  RFID Enabled Vehicle Tracking System</a:t>
            </a:r>
            <a:endParaRPr lang="id-ID" sz="4400" dirty="0">
              <a:solidFill>
                <a:schemeClr val="bg1"/>
              </a:solidFill>
              <a:latin typeface="Neris Black" panose="00000A00000000000000" pitchFamily="50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5641367" y="2495550"/>
            <a:ext cx="3807433" cy="3261569"/>
            <a:chOff x="705680" y="2197089"/>
            <a:chExt cx="3882793" cy="3287907"/>
          </a:xfrm>
        </p:grpSpPr>
        <p:sp>
          <p:nvSpPr>
            <p:cNvPr id="77" name="Freeform 5"/>
            <p:cNvSpPr>
              <a:spLocks/>
            </p:cNvSpPr>
            <p:nvPr/>
          </p:nvSpPr>
          <p:spPr bwMode="auto">
            <a:xfrm>
              <a:off x="2073563" y="4754746"/>
              <a:ext cx="1147027" cy="730250"/>
            </a:xfrm>
            <a:custGeom>
              <a:avLst/>
              <a:gdLst>
                <a:gd name="T0" fmla="*/ 2164 w 2572"/>
                <a:gd name="T1" fmla="*/ 0 h 1638"/>
                <a:gd name="T2" fmla="*/ 269 w 2572"/>
                <a:gd name="T3" fmla="*/ 1081 h 1638"/>
                <a:gd name="T4" fmla="*/ 255 w 2572"/>
                <a:gd name="T5" fmla="*/ 1115 h 1638"/>
                <a:gd name="T6" fmla="*/ 239 w 2572"/>
                <a:gd name="T7" fmla="*/ 1148 h 1638"/>
                <a:gd name="T8" fmla="*/ 199 w 2572"/>
                <a:gd name="T9" fmla="*/ 1214 h 1638"/>
                <a:gd name="T10" fmla="*/ 154 w 2572"/>
                <a:gd name="T11" fmla="*/ 1278 h 1638"/>
                <a:gd name="T12" fmla="*/ 109 w 2572"/>
                <a:gd name="T13" fmla="*/ 1338 h 1638"/>
                <a:gd name="T14" fmla="*/ 33 w 2572"/>
                <a:gd name="T15" fmla="*/ 1435 h 1638"/>
                <a:gd name="T16" fmla="*/ 9 w 2572"/>
                <a:gd name="T17" fmla="*/ 1470 h 1638"/>
                <a:gd name="T18" fmla="*/ 3 w 2572"/>
                <a:gd name="T19" fmla="*/ 1483 h 1638"/>
                <a:gd name="T20" fmla="*/ 0 w 2572"/>
                <a:gd name="T21" fmla="*/ 1493 h 1638"/>
                <a:gd name="T22" fmla="*/ 1 w 2572"/>
                <a:gd name="T23" fmla="*/ 1559 h 1638"/>
                <a:gd name="T24" fmla="*/ 5 w 2572"/>
                <a:gd name="T25" fmla="*/ 1576 h 1638"/>
                <a:gd name="T26" fmla="*/ 13 w 2572"/>
                <a:gd name="T27" fmla="*/ 1592 h 1638"/>
                <a:gd name="T28" fmla="*/ 25 w 2572"/>
                <a:gd name="T29" fmla="*/ 1606 h 1638"/>
                <a:gd name="T30" fmla="*/ 39 w 2572"/>
                <a:gd name="T31" fmla="*/ 1618 h 1638"/>
                <a:gd name="T32" fmla="*/ 56 w 2572"/>
                <a:gd name="T33" fmla="*/ 1627 h 1638"/>
                <a:gd name="T34" fmla="*/ 75 w 2572"/>
                <a:gd name="T35" fmla="*/ 1634 h 1638"/>
                <a:gd name="T36" fmla="*/ 96 w 2572"/>
                <a:gd name="T37" fmla="*/ 1637 h 1638"/>
                <a:gd name="T38" fmla="*/ 2466 w 2572"/>
                <a:gd name="T39" fmla="*/ 1638 h 1638"/>
                <a:gd name="T40" fmla="*/ 2487 w 2572"/>
                <a:gd name="T41" fmla="*/ 1636 h 1638"/>
                <a:gd name="T42" fmla="*/ 2507 w 2572"/>
                <a:gd name="T43" fmla="*/ 1631 h 1638"/>
                <a:gd name="T44" fmla="*/ 2525 w 2572"/>
                <a:gd name="T45" fmla="*/ 1623 h 1638"/>
                <a:gd name="T46" fmla="*/ 2541 w 2572"/>
                <a:gd name="T47" fmla="*/ 1612 h 1638"/>
                <a:gd name="T48" fmla="*/ 2554 w 2572"/>
                <a:gd name="T49" fmla="*/ 1599 h 1638"/>
                <a:gd name="T50" fmla="*/ 2564 w 2572"/>
                <a:gd name="T51" fmla="*/ 1584 h 1638"/>
                <a:gd name="T52" fmla="*/ 2570 w 2572"/>
                <a:gd name="T53" fmla="*/ 1568 h 1638"/>
                <a:gd name="T54" fmla="*/ 2572 w 2572"/>
                <a:gd name="T55" fmla="*/ 1551 h 1638"/>
                <a:gd name="T56" fmla="*/ 2572 w 2572"/>
                <a:gd name="T57" fmla="*/ 1488 h 1638"/>
                <a:gd name="T58" fmla="*/ 2567 w 2572"/>
                <a:gd name="T59" fmla="*/ 1476 h 1638"/>
                <a:gd name="T60" fmla="*/ 2552 w 2572"/>
                <a:gd name="T61" fmla="*/ 1452 h 1638"/>
                <a:gd name="T62" fmla="*/ 2502 w 2572"/>
                <a:gd name="T63" fmla="*/ 1385 h 1638"/>
                <a:gd name="T64" fmla="*/ 2436 w 2572"/>
                <a:gd name="T65" fmla="*/ 1300 h 1638"/>
                <a:gd name="T66" fmla="*/ 2391 w 2572"/>
                <a:gd name="T67" fmla="*/ 1235 h 1638"/>
                <a:gd name="T68" fmla="*/ 2349 w 2572"/>
                <a:gd name="T69" fmla="*/ 1168 h 1638"/>
                <a:gd name="T70" fmla="*/ 2321 w 2572"/>
                <a:gd name="T71" fmla="*/ 1116 h 1638"/>
                <a:gd name="T72" fmla="*/ 2307 w 2572"/>
                <a:gd name="T73" fmla="*/ 1081 h 1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572" h="1638">
                  <a:moveTo>
                    <a:pt x="2301" y="1064"/>
                  </a:moveTo>
                  <a:lnTo>
                    <a:pt x="2164" y="0"/>
                  </a:lnTo>
                  <a:lnTo>
                    <a:pt x="409" y="0"/>
                  </a:lnTo>
                  <a:lnTo>
                    <a:pt x="269" y="1081"/>
                  </a:lnTo>
                  <a:lnTo>
                    <a:pt x="263" y="1098"/>
                  </a:lnTo>
                  <a:lnTo>
                    <a:pt x="255" y="1115"/>
                  </a:lnTo>
                  <a:lnTo>
                    <a:pt x="247" y="1132"/>
                  </a:lnTo>
                  <a:lnTo>
                    <a:pt x="239" y="1148"/>
                  </a:lnTo>
                  <a:lnTo>
                    <a:pt x="220" y="1182"/>
                  </a:lnTo>
                  <a:lnTo>
                    <a:pt x="199" y="1214"/>
                  </a:lnTo>
                  <a:lnTo>
                    <a:pt x="178" y="1247"/>
                  </a:lnTo>
                  <a:lnTo>
                    <a:pt x="154" y="1278"/>
                  </a:lnTo>
                  <a:lnTo>
                    <a:pt x="132" y="1309"/>
                  </a:lnTo>
                  <a:lnTo>
                    <a:pt x="109" y="1338"/>
                  </a:lnTo>
                  <a:lnTo>
                    <a:pt x="68" y="1390"/>
                  </a:lnTo>
                  <a:lnTo>
                    <a:pt x="33" y="1435"/>
                  </a:lnTo>
                  <a:lnTo>
                    <a:pt x="19" y="1454"/>
                  </a:lnTo>
                  <a:lnTo>
                    <a:pt x="9" y="1470"/>
                  </a:lnTo>
                  <a:lnTo>
                    <a:pt x="5" y="1477"/>
                  </a:lnTo>
                  <a:lnTo>
                    <a:pt x="3" y="1483"/>
                  </a:lnTo>
                  <a:lnTo>
                    <a:pt x="1" y="1489"/>
                  </a:lnTo>
                  <a:lnTo>
                    <a:pt x="0" y="1493"/>
                  </a:lnTo>
                  <a:lnTo>
                    <a:pt x="0" y="1551"/>
                  </a:lnTo>
                  <a:lnTo>
                    <a:pt x="1" y="1559"/>
                  </a:lnTo>
                  <a:lnTo>
                    <a:pt x="2" y="1568"/>
                  </a:lnTo>
                  <a:lnTo>
                    <a:pt x="5" y="1576"/>
                  </a:lnTo>
                  <a:lnTo>
                    <a:pt x="9" y="1584"/>
                  </a:lnTo>
                  <a:lnTo>
                    <a:pt x="13" y="1592"/>
                  </a:lnTo>
                  <a:lnTo>
                    <a:pt x="19" y="1599"/>
                  </a:lnTo>
                  <a:lnTo>
                    <a:pt x="25" y="1606"/>
                  </a:lnTo>
                  <a:lnTo>
                    <a:pt x="32" y="1612"/>
                  </a:lnTo>
                  <a:lnTo>
                    <a:pt x="39" y="1618"/>
                  </a:lnTo>
                  <a:lnTo>
                    <a:pt x="47" y="1623"/>
                  </a:lnTo>
                  <a:lnTo>
                    <a:pt x="56" y="1627"/>
                  </a:lnTo>
                  <a:lnTo>
                    <a:pt x="65" y="1631"/>
                  </a:lnTo>
                  <a:lnTo>
                    <a:pt x="75" y="1634"/>
                  </a:lnTo>
                  <a:lnTo>
                    <a:pt x="86" y="1636"/>
                  </a:lnTo>
                  <a:lnTo>
                    <a:pt x="96" y="1637"/>
                  </a:lnTo>
                  <a:lnTo>
                    <a:pt x="107" y="1638"/>
                  </a:lnTo>
                  <a:lnTo>
                    <a:pt x="2466" y="1638"/>
                  </a:lnTo>
                  <a:lnTo>
                    <a:pt x="2476" y="1637"/>
                  </a:lnTo>
                  <a:lnTo>
                    <a:pt x="2487" y="1636"/>
                  </a:lnTo>
                  <a:lnTo>
                    <a:pt x="2497" y="1634"/>
                  </a:lnTo>
                  <a:lnTo>
                    <a:pt x="2507" y="1631"/>
                  </a:lnTo>
                  <a:lnTo>
                    <a:pt x="2516" y="1627"/>
                  </a:lnTo>
                  <a:lnTo>
                    <a:pt x="2525" y="1623"/>
                  </a:lnTo>
                  <a:lnTo>
                    <a:pt x="2533" y="1618"/>
                  </a:lnTo>
                  <a:lnTo>
                    <a:pt x="2541" y="1612"/>
                  </a:lnTo>
                  <a:lnTo>
                    <a:pt x="2548" y="1606"/>
                  </a:lnTo>
                  <a:lnTo>
                    <a:pt x="2554" y="1599"/>
                  </a:lnTo>
                  <a:lnTo>
                    <a:pt x="2559" y="1592"/>
                  </a:lnTo>
                  <a:lnTo>
                    <a:pt x="2564" y="1584"/>
                  </a:lnTo>
                  <a:lnTo>
                    <a:pt x="2567" y="1576"/>
                  </a:lnTo>
                  <a:lnTo>
                    <a:pt x="2570" y="1568"/>
                  </a:lnTo>
                  <a:lnTo>
                    <a:pt x="2572" y="1559"/>
                  </a:lnTo>
                  <a:lnTo>
                    <a:pt x="2572" y="1551"/>
                  </a:lnTo>
                  <a:lnTo>
                    <a:pt x="2572" y="1493"/>
                  </a:lnTo>
                  <a:lnTo>
                    <a:pt x="2572" y="1488"/>
                  </a:lnTo>
                  <a:lnTo>
                    <a:pt x="2570" y="1483"/>
                  </a:lnTo>
                  <a:lnTo>
                    <a:pt x="2567" y="1476"/>
                  </a:lnTo>
                  <a:lnTo>
                    <a:pt x="2563" y="1469"/>
                  </a:lnTo>
                  <a:lnTo>
                    <a:pt x="2552" y="1452"/>
                  </a:lnTo>
                  <a:lnTo>
                    <a:pt x="2538" y="1432"/>
                  </a:lnTo>
                  <a:lnTo>
                    <a:pt x="2502" y="1385"/>
                  </a:lnTo>
                  <a:lnTo>
                    <a:pt x="2459" y="1330"/>
                  </a:lnTo>
                  <a:lnTo>
                    <a:pt x="2436" y="1300"/>
                  </a:lnTo>
                  <a:lnTo>
                    <a:pt x="2413" y="1268"/>
                  </a:lnTo>
                  <a:lnTo>
                    <a:pt x="2391" y="1235"/>
                  </a:lnTo>
                  <a:lnTo>
                    <a:pt x="2369" y="1202"/>
                  </a:lnTo>
                  <a:lnTo>
                    <a:pt x="2349" y="1168"/>
                  </a:lnTo>
                  <a:lnTo>
                    <a:pt x="2330" y="1133"/>
                  </a:lnTo>
                  <a:lnTo>
                    <a:pt x="2321" y="1116"/>
                  </a:lnTo>
                  <a:lnTo>
                    <a:pt x="2314" y="1098"/>
                  </a:lnTo>
                  <a:lnTo>
                    <a:pt x="2307" y="1081"/>
                  </a:lnTo>
                  <a:lnTo>
                    <a:pt x="2301" y="106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8" name="Freeform 6"/>
            <p:cNvSpPr>
              <a:spLocks/>
            </p:cNvSpPr>
            <p:nvPr/>
          </p:nvSpPr>
          <p:spPr bwMode="auto">
            <a:xfrm>
              <a:off x="2240986" y="4754746"/>
              <a:ext cx="812181" cy="124677"/>
            </a:xfrm>
            <a:custGeom>
              <a:avLst/>
              <a:gdLst>
                <a:gd name="T0" fmla="*/ 36 w 1826"/>
                <a:gd name="T1" fmla="*/ 0 h 277"/>
                <a:gd name="T2" fmla="*/ 0 w 1826"/>
                <a:gd name="T3" fmla="*/ 277 h 277"/>
                <a:gd name="T4" fmla="*/ 1826 w 1826"/>
                <a:gd name="T5" fmla="*/ 277 h 277"/>
                <a:gd name="T6" fmla="*/ 1791 w 1826"/>
                <a:gd name="T7" fmla="*/ 0 h 277"/>
                <a:gd name="T8" fmla="*/ 36 w 1826"/>
                <a:gd name="T9" fmla="*/ 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26" h="277">
                  <a:moveTo>
                    <a:pt x="36" y="0"/>
                  </a:moveTo>
                  <a:lnTo>
                    <a:pt x="0" y="277"/>
                  </a:lnTo>
                  <a:lnTo>
                    <a:pt x="1826" y="277"/>
                  </a:lnTo>
                  <a:lnTo>
                    <a:pt x="1791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9" name="Freeform 7"/>
            <p:cNvSpPr>
              <a:spLocks/>
            </p:cNvSpPr>
            <p:nvPr/>
          </p:nvSpPr>
          <p:spPr bwMode="auto">
            <a:xfrm>
              <a:off x="705680" y="2197089"/>
              <a:ext cx="3882793" cy="2602183"/>
            </a:xfrm>
            <a:custGeom>
              <a:avLst/>
              <a:gdLst>
                <a:gd name="T0" fmla="*/ 8720 w 8721"/>
                <a:gd name="T1" fmla="*/ 5652 h 5846"/>
                <a:gd name="T2" fmla="*/ 8718 w 8721"/>
                <a:gd name="T3" fmla="*/ 5672 h 5846"/>
                <a:gd name="T4" fmla="*/ 8711 w 8721"/>
                <a:gd name="T5" fmla="*/ 5702 h 5846"/>
                <a:gd name="T6" fmla="*/ 8696 w 8721"/>
                <a:gd name="T7" fmla="*/ 5738 h 5846"/>
                <a:gd name="T8" fmla="*/ 8674 w 8721"/>
                <a:gd name="T9" fmla="*/ 5771 h 5846"/>
                <a:gd name="T10" fmla="*/ 8646 w 8721"/>
                <a:gd name="T11" fmla="*/ 5800 h 5846"/>
                <a:gd name="T12" fmla="*/ 8614 w 8721"/>
                <a:gd name="T13" fmla="*/ 5822 h 5846"/>
                <a:gd name="T14" fmla="*/ 8577 w 8721"/>
                <a:gd name="T15" fmla="*/ 5837 h 5846"/>
                <a:gd name="T16" fmla="*/ 8548 w 8721"/>
                <a:gd name="T17" fmla="*/ 5844 h 5846"/>
                <a:gd name="T18" fmla="*/ 8527 w 8721"/>
                <a:gd name="T19" fmla="*/ 5846 h 5846"/>
                <a:gd name="T20" fmla="*/ 205 w 8721"/>
                <a:gd name="T21" fmla="*/ 5846 h 5846"/>
                <a:gd name="T22" fmla="*/ 184 w 8721"/>
                <a:gd name="T23" fmla="*/ 5845 h 5846"/>
                <a:gd name="T24" fmla="*/ 163 w 8721"/>
                <a:gd name="T25" fmla="*/ 5842 h 5846"/>
                <a:gd name="T26" fmla="*/ 125 w 8721"/>
                <a:gd name="T27" fmla="*/ 5830 h 5846"/>
                <a:gd name="T28" fmla="*/ 90 w 8721"/>
                <a:gd name="T29" fmla="*/ 5811 h 5846"/>
                <a:gd name="T30" fmla="*/ 60 w 8721"/>
                <a:gd name="T31" fmla="*/ 5785 h 5846"/>
                <a:gd name="T32" fmla="*/ 35 w 8721"/>
                <a:gd name="T33" fmla="*/ 5755 h 5846"/>
                <a:gd name="T34" fmla="*/ 16 w 8721"/>
                <a:gd name="T35" fmla="*/ 5721 h 5846"/>
                <a:gd name="T36" fmla="*/ 4 w 8721"/>
                <a:gd name="T37" fmla="*/ 5682 h 5846"/>
                <a:gd name="T38" fmla="*/ 1 w 8721"/>
                <a:gd name="T39" fmla="*/ 5662 h 5846"/>
                <a:gd name="T40" fmla="*/ 0 w 8721"/>
                <a:gd name="T41" fmla="*/ 5641 h 5846"/>
                <a:gd name="T42" fmla="*/ 0 w 8721"/>
                <a:gd name="T43" fmla="*/ 194 h 5846"/>
                <a:gd name="T44" fmla="*/ 2 w 8721"/>
                <a:gd name="T45" fmla="*/ 174 h 5846"/>
                <a:gd name="T46" fmla="*/ 9 w 8721"/>
                <a:gd name="T47" fmla="*/ 143 h 5846"/>
                <a:gd name="T48" fmla="*/ 25 w 8721"/>
                <a:gd name="T49" fmla="*/ 107 h 5846"/>
                <a:gd name="T50" fmla="*/ 47 w 8721"/>
                <a:gd name="T51" fmla="*/ 74 h 5846"/>
                <a:gd name="T52" fmla="*/ 74 w 8721"/>
                <a:gd name="T53" fmla="*/ 47 h 5846"/>
                <a:gd name="T54" fmla="*/ 107 w 8721"/>
                <a:gd name="T55" fmla="*/ 25 h 5846"/>
                <a:gd name="T56" fmla="*/ 143 w 8721"/>
                <a:gd name="T57" fmla="*/ 9 h 5846"/>
                <a:gd name="T58" fmla="*/ 174 w 8721"/>
                <a:gd name="T59" fmla="*/ 2 h 5846"/>
                <a:gd name="T60" fmla="*/ 194 w 8721"/>
                <a:gd name="T61" fmla="*/ 0 h 5846"/>
                <a:gd name="T62" fmla="*/ 8517 w 8721"/>
                <a:gd name="T63" fmla="*/ 0 h 5846"/>
                <a:gd name="T64" fmla="*/ 8537 w 8721"/>
                <a:gd name="T65" fmla="*/ 1 h 5846"/>
                <a:gd name="T66" fmla="*/ 8558 w 8721"/>
                <a:gd name="T67" fmla="*/ 4 h 5846"/>
                <a:gd name="T68" fmla="*/ 8596 w 8721"/>
                <a:gd name="T69" fmla="*/ 16 h 5846"/>
                <a:gd name="T70" fmla="*/ 8631 w 8721"/>
                <a:gd name="T71" fmla="*/ 35 h 5846"/>
                <a:gd name="T72" fmla="*/ 8661 w 8721"/>
                <a:gd name="T73" fmla="*/ 60 h 5846"/>
                <a:gd name="T74" fmla="*/ 8686 w 8721"/>
                <a:gd name="T75" fmla="*/ 90 h 5846"/>
                <a:gd name="T76" fmla="*/ 8705 w 8721"/>
                <a:gd name="T77" fmla="*/ 125 h 5846"/>
                <a:gd name="T78" fmla="*/ 8716 w 8721"/>
                <a:gd name="T79" fmla="*/ 164 h 5846"/>
                <a:gd name="T80" fmla="*/ 8720 w 8721"/>
                <a:gd name="T81" fmla="*/ 184 h 5846"/>
                <a:gd name="T82" fmla="*/ 8721 w 8721"/>
                <a:gd name="T83" fmla="*/ 205 h 5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8721" h="5846">
                  <a:moveTo>
                    <a:pt x="8721" y="5641"/>
                  </a:moveTo>
                  <a:lnTo>
                    <a:pt x="8720" y="5652"/>
                  </a:lnTo>
                  <a:lnTo>
                    <a:pt x="8720" y="5662"/>
                  </a:lnTo>
                  <a:lnTo>
                    <a:pt x="8718" y="5672"/>
                  </a:lnTo>
                  <a:lnTo>
                    <a:pt x="8716" y="5682"/>
                  </a:lnTo>
                  <a:lnTo>
                    <a:pt x="8711" y="5702"/>
                  </a:lnTo>
                  <a:lnTo>
                    <a:pt x="8705" y="5721"/>
                  </a:lnTo>
                  <a:lnTo>
                    <a:pt x="8696" y="5738"/>
                  </a:lnTo>
                  <a:lnTo>
                    <a:pt x="8686" y="5755"/>
                  </a:lnTo>
                  <a:lnTo>
                    <a:pt x="8674" y="5771"/>
                  </a:lnTo>
                  <a:lnTo>
                    <a:pt x="8661" y="5785"/>
                  </a:lnTo>
                  <a:lnTo>
                    <a:pt x="8646" y="5800"/>
                  </a:lnTo>
                  <a:lnTo>
                    <a:pt x="8631" y="5811"/>
                  </a:lnTo>
                  <a:lnTo>
                    <a:pt x="8614" y="5822"/>
                  </a:lnTo>
                  <a:lnTo>
                    <a:pt x="8596" y="5830"/>
                  </a:lnTo>
                  <a:lnTo>
                    <a:pt x="8577" y="5837"/>
                  </a:lnTo>
                  <a:lnTo>
                    <a:pt x="8558" y="5842"/>
                  </a:lnTo>
                  <a:lnTo>
                    <a:pt x="8548" y="5844"/>
                  </a:lnTo>
                  <a:lnTo>
                    <a:pt x="8537" y="5845"/>
                  </a:lnTo>
                  <a:lnTo>
                    <a:pt x="8527" y="5846"/>
                  </a:lnTo>
                  <a:lnTo>
                    <a:pt x="8517" y="5846"/>
                  </a:lnTo>
                  <a:lnTo>
                    <a:pt x="205" y="5846"/>
                  </a:lnTo>
                  <a:lnTo>
                    <a:pt x="194" y="5846"/>
                  </a:lnTo>
                  <a:lnTo>
                    <a:pt x="184" y="5845"/>
                  </a:lnTo>
                  <a:lnTo>
                    <a:pt x="174" y="5844"/>
                  </a:lnTo>
                  <a:lnTo>
                    <a:pt x="163" y="5842"/>
                  </a:lnTo>
                  <a:lnTo>
                    <a:pt x="143" y="5837"/>
                  </a:lnTo>
                  <a:lnTo>
                    <a:pt x="125" y="5830"/>
                  </a:lnTo>
                  <a:lnTo>
                    <a:pt x="107" y="5822"/>
                  </a:lnTo>
                  <a:lnTo>
                    <a:pt x="90" y="5811"/>
                  </a:lnTo>
                  <a:lnTo>
                    <a:pt x="74" y="5800"/>
                  </a:lnTo>
                  <a:lnTo>
                    <a:pt x="60" y="5785"/>
                  </a:lnTo>
                  <a:lnTo>
                    <a:pt x="47" y="5771"/>
                  </a:lnTo>
                  <a:lnTo>
                    <a:pt x="35" y="5755"/>
                  </a:lnTo>
                  <a:lnTo>
                    <a:pt x="25" y="5738"/>
                  </a:lnTo>
                  <a:lnTo>
                    <a:pt x="16" y="5721"/>
                  </a:lnTo>
                  <a:lnTo>
                    <a:pt x="9" y="5702"/>
                  </a:lnTo>
                  <a:lnTo>
                    <a:pt x="4" y="5682"/>
                  </a:lnTo>
                  <a:lnTo>
                    <a:pt x="2" y="5672"/>
                  </a:lnTo>
                  <a:lnTo>
                    <a:pt x="1" y="5662"/>
                  </a:lnTo>
                  <a:lnTo>
                    <a:pt x="0" y="5652"/>
                  </a:lnTo>
                  <a:lnTo>
                    <a:pt x="0" y="5641"/>
                  </a:lnTo>
                  <a:lnTo>
                    <a:pt x="0" y="205"/>
                  </a:lnTo>
                  <a:lnTo>
                    <a:pt x="0" y="194"/>
                  </a:lnTo>
                  <a:lnTo>
                    <a:pt x="1" y="184"/>
                  </a:lnTo>
                  <a:lnTo>
                    <a:pt x="2" y="174"/>
                  </a:lnTo>
                  <a:lnTo>
                    <a:pt x="4" y="164"/>
                  </a:lnTo>
                  <a:lnTo>
                    <a:pt x="9" y="143"/>
                  </a:lnTo>
                  <a:lnTo>
                    <a:pt x="16" y="125"/>
                  </a:lnTo>
                  <a:lnTo>
                    <a:pt x="25" y="107"/>
                  </a:lnTo>
                  <a:lnTo>
                    <a:pt x="35" y="90"/>
                  </a:lnTo>
                  <a:lnTo>
                    <a:pt x="47" y="74"/>
                  </a:lnTo>
                  <a:lnTo>
                    <a:pt x="60" y="60"/>
                  </a:lnTo>
                  <a:lnTo>
                    <a:pt x="74" y="47"/>
                  </a:lnTo>
                  <a:lnTo>
                    <a:pt x="90" y="35"/>
                  </a:lnTo>
                  <a:lnTo>
                    <a:pt x="107" y="25"/>
                  </a:lnTo>
                  <a:lnTo>
                    <a:pt x="125" y="16"/>
                  </a:lnTo>
                  <a:lnTo>
                    <a:pt x="143" y="9"/>
                  </a:lnTo>
                  <a:lnTo>
                    <a:pt x="163" y="4"/>
                  </a:lnTo>
                  <a:lnTo>
                    <a:pt x="174" y="2"/>
                  </a:lnTo>
                  <a:lnTo>
                    <a:pt x="184" y="1"/>
                  </a:lnTo>
                  <a:lnTo>
                    <a:pt x="194" y="0"/>
                  </a:lnTo>
                  <a:lnTo>
                    <a:pt x="205" y="0"/>
                  </a:lnTo>
                  <a:lnTo>
                    <a:pt x="8517" y="0"/>
                  </a:lnTo>
                  <a:lnTo>
                    <a:pt x="8527" y="0"/>
                  </a:lnTo>
                  <a:lnTo>
                    <a:pt x="8537" y="1"/>
                  </a:lnTo>
                  <a:lnTo>
                    <a:pt x="8548" y="2"/>
                  </a:lnTo>
                  <a:lnTo>
                    <a:pt x="8558" y="4"/>
                  </a:lnTo>
                  <a:lnTo>
                    <a:pt x="8577" y="9"/>
                  </a:lnTo>
                  <a:lnTo>
                    <a:pt x="8596" y="16"/>
                  </a:lnTo>
                  <a:lnTo>
                    <a:pt x="8614" y="25"/>
                  </a:lnTo>
                  <a:lnTo>
                    <a:pt x="8631" y="35"/>
                  </a:lnTo>
                  <a:lnTo>
                    <a:pt x="8646" y="47"/>
                  </a:lnTo>
                  <a:lnTo>
                    <a:pt x="8661" y="60"/>
                  </a:lnTo>
                  <a:lnTo>
                    <a:pt x="8674" y="74"/>
                  </a:lnTo>
                  <a:lnTo>
                    <a:pt x="8686" y="90"/>
                  </a:lnTo>
                  <a:lnTo>
                    <a:pt x="8696" y="107"/>
                  </a:lnTo>
                  <a:lnTo>
                    <a:pt x="8705" y="125"/>
                  </a:lnTo>
                  <a:lnTo>
                    <a:pt x="8711" y="143"/>
                  </a:lnTo>
                  <a:lnTo>
                    <a:pt x="8716" y="164"/>
                  </a:lnTo>
                  <a:lnTo>
                    <a:pt x="8718" y="174"/>
                  </a:lnTo>
                  <a:lnTo>
                    <a:pt x="8720" y="184"/>
                  </a:lnTo>
                  <a:lnTo>
                    <a:pt x="8720" y="194"/>
                  </a:lnTo>
                  <a:lnTo>
                    <a:pt x="8721" y="205"/>
                  </a:lnTo>
                  <a:lnTo>
                    <a:pt x="8721" y="5641"/>
                  </a:lnTo>
                  <a:close/>
                </a:path>
              </a:pathLst>
            </a:custGeom>
            <a:solidFill>
              <a:srgbClr val="3346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0" name="Rectangle 8"/>
            <p:cNvSpPr>
              <a:spLocks noChangeArrowheads="1"/>
            </p:cNvSpPr>
            <p:nvPr/>
          </p:nvSpPr>
          <p:spPr bwMode="auto">
            <a:xfrm>
              <a:off x="860635" y="2391228"/>
              <a:ext cx="3572882" cy="221568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1" name="Freeform 9"/>
            <p:cNvSpPr>
              <a:spLocks/>
            </p:cNvSpPr>
            <p:nvPr/>
          </p:nvSpPr>
          <p:spPr bwMode="auto">
            <a:xfrm>
              <a:off x="3177844" y="2197089"/>
              <a:ext cx="1410629" cy="1615455"/>
            </a:xfrm>
            <a:custGeom>
              <a:avLst/>
              <a:gdLst>
                <a:gd name="T0" fmla="*/ 3169 w 3169"/>
                <a:gd name="T1" fmla="*/ 3630 h 3630"/>
                <a:gd name="T2" fmla="*/ 2820 w 3169"/>
                <a:gd name="T3" fmla="*/ 3630 h 3630"/>
                <a:gd name="T4" fmla="*/ 2820 w 3169"/>
                <a:gd name="T5" fmla="*/ 436 h 3630"/>
                <a:gd name="T6" fmla="*/ 176 w 3169"/>
                <a:gd name="T7" fmla="*/ 436 h 3630"/>
                <a:gd name="T8" fmla="*/ 0 w 3169"/>
                <a:gd name="T9" fmla="*/ 0 h 3630"/>
                <a:gd name="T10" fmla="*/ 2965 w 3169"/>
                <a:gd name="T11" fmla="*/ 0 h 3630"/>
                <a:gd name="T12" fmla="*/ 2975 w 3169"/>
                <a:gd name="T13" fmla="*/ 0 h 3630"/>
                <a:gd name="T14" fmla="*/ 2985 w 3169"/>
                <a:gd name="T15" fmla="*/ 1 h 3630"/>
                <a:gd name="T16" fmla="*/ 2996 w 3169"/>
                <a:gd name="T17" fmla="*/ 2 h 3630"/>
                <a:gd name="T18" fmla="*/ 3006 w 3169"/>
                <a:gd name="T19" fmla="*/ 4 h 3630"/>
                <a:gd name="T20" fmla="*/ 3025 w 3169"/>
                <a:gd name="T21" fmla="*/ 9 h 3630"/>
                <a:gd name="T22" fmla="*/ 3044 w 3169"/>
                <a:gd name="T23" fmla="*/ 16 h 3630"/>
                <a:gd name="T24" fmla="*/ 3062 w 3169"/>
                <a:gd name="T25" fmla="*/ 25 h 3630"/>
                <a:gd name="T26" fmla="*/ 3079 w 3169"/>
                <a:gd name="T27" fmla="*/ 35 h 3630"/>
                <a:gd name="T28" fmla="*/ 3094 w 3169"/>
                <a:gd name="T29" fmla="*/ 47 h 3630"/>
                <a:gd name="T30" fmla="*/ 3109 w 3169"/>
                <a:gd name="T31" fmla="*/ 60 h 3630"/>
                <a:gd name="T32" fmla="*/ 3122 w 3169"/>
                <a:gd name="T33" fmla="*/ 74 h 3630"/>
                <a:gd name="T34" fmla="*/ 3134 w 3169"/>
                <a:gd name="T35" fmla="*/ 90 h 3630"/>
                <a:gd name="T36" fmla="*/ 3144 w 3169"/>
                <a:gd name="T37" fmla="*/ 107 h 3630"/>
                <a:gd name="T38" fmla="*/ 3153 w 3169"/>
                <a:gd name="T39" fmla="*/ 125 h 3630"/>
                <a:gd name="T40" fmla="*/ 3159 w 3169"/>
                <a:gd name="T41" fmla="*/ 143 h 3630"/>
                <a:gd name="T42" fmla="*/ 3164 w 3169"/>
                <a:gd name="T43" fmla="*/ 164 h 3630"/>
                <a:gd name="T44" fmla="*/ 3166 w 3169"/>
                <a:gd name="T45" fmla="*/ 174 h 3630"/>
                <a:gd name="T46" fmla="*/ 3168 w 3169"/>
                <a:gd name="T47" fmla="*/ 184 h 3630"/>
                <a:gd name="T48" fmla="*/ 3168 w 3169"/>
                <a:gd name="T49" fmla="*/ 194 h 3630"/>
                <a:gd name="T50" fmla="*/ 3169 w 3169"/>
                <a:gd name="T51" fmla="*/ 205 h 3630"/>
                <a:gd name="T52" fmla="*/ 3169 w 3169"/>
                <a:gd name="T53" fmla="*/ 3630 h 3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169" h="3630">
                  <a:moveTo>
                    <a:pt x="3169" y="3630"/>
                  </a:moveTo>
                  <a:lnTo>
                    <a:pt x="2820" y="3630"/>
                  </a:lnTo>
                  <a:lnTo>
                    <a:pt x="2820" y="436"/>
                  </a:lnTo>
                  <a:lnTo>
                    <a:pt x="176" y="436"/>
                  </a:lnTo>
                  <a:lnTo>
                    <a:pt x="0" y="0"/>
                  </a:lnTo>
                  <a:lnTo>
                    <a:pt x="2965" y="0"/>
                  </a:lnTo>
                  <a:lnTo>
                    <a:pt x="2975" y="0"/>
                  </a:lnTo>
                  <a:lnTo>
                    <a:pt x="2985" y="1"/>
                  </a:lnTo>
                  <a:lnTo>
                    <a:pt x="2996" y="2"/>
                  </a:lnTo>
                  <a:lnTo>
                    <a:pt x="3006" y="4"/>
                  </a:lnTo>
                  <a:lnTo>
                    <a:pt x="3025" y="9"/>
                  </a:lnTo>
                  <a:lnTo>
                    <a:pt x="3044" y="16"/>
                  </a:lnTo>
                  <a:lnTo>
                    <a:pt x="3062" y="25"/>
                  </a:lnTo>
                  <a:lnTo>
                    <a:pt x="3079" y="35"/>
                  </a:lnTo>
                  <a:lnTo>
                    <a:pt x="3094" y="47"/>
                  </a:lnTo>
                  <a:lnTo>
                    <a:pt x="3109" y="60"/>
                  </a:lnTo>
                  <a:lnTo>
                    <a:pt x="3122" y="74"/>
                  </a:lnTo>
                  <a:lnTo>
                    <a:pt x="3134" y="90"/>
                  </a:lnTo>
                  <a:lnTo>
                    <a:pt x="3144" y="107"/>
                  </a:lnTo>
                  <a:lnTo>
                    <a:pt x="3153" y="125"/>
                  </a:lnTo>
                  <a:lnTo>
                    <a:pt x="3159" y="143"/>
                  </a:lnTo>
                  <a:lnTo>
                    <a:pt x="3164" y="164"/>
                  </a:lnTo>
                  <a:lnTo>
                    <a:pt x="3166" y="174"/>
                  </a:lnTo>
                  <a:lnTo>
                    <a:pt x="3168" y="184"/>
                  </a:lnTo>
                  <a:lnTo>
                    <a:pt x="3168" y="194"/>
                  </a:lnTo>
                  <a:lnTo>
                    <a:pt x="3169" y="205"/>
                  </a:lnTo>
                  <a:lnTo>
                    <a:pt x="3169" y="3630"/>
                  </a:lnTo>
                  <a:close/>
                </a:path>
              </a:pathLst>
            </a:custGeom>
            <a:solidFill>
              <a:srgbClr val="4551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2" name="Freeform 10"/>
            <p:cNvSpPr>
              <a:spLocks/>
            </p:cNvSpPr>
            <p:nvPr/>
          </p:nvSpPr>
          <p:spPr bwMode="auto">
            <a:xfrm>
              <a:off x="3256212" y="2391228"/>
              <a:ext cx="1177305" cy="1421316"/>
            </a:xfrm>
            <a:custGeom>
              <a:avLst/>
              <a:gdLst>
                <a:gd name="T0" fmla="*/ 2644 w 2644"/>
                <a:gd name="T1" fmla="*/ 3194 h 3194"/>
                <a:gd name="T2" fmla="*/ 1284 w 2644"/>
                <a:gd name="T3" fmla="*/ 3194 h 3194"/>
                <a:gd name="T4" fmla="*/ 0 w 2644"/>
                <a:gd name="T5" fmla="*/ 0 h 3194"/>
                <a:gd name="T6" fmla="*/ 2644 w 2644"/>
                <a:gd name="T7" fmla="*/ 0 h 3194"/>
                <a:gd name="T8" fmla="*/ 2644 w 2644"/>
                <a:gd name="T9" fmla="*/ 3194 h 3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4" h="3194">
                  <a:moveTo>
                    <a:pt x="2644" y="3194"/>
                  </a:moveTo>
                  <a:lnTo>
                    <a:pt x="1284" y="3194"/>
                  </a:lnTo>
                  <a:lnTo>
                    <a:pt x="0" y="0"/>
                  </a:lnTo>
                  <a:lnTo>
                    <a:pt x="2644" y="0"/>
                  </a:lnTo>
                  <a:lnTo>
                    <a:pt x="2644" y="3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pic>
        <p:nvPicPr>
          <p:cNvPr id="9220" name="Picture 4" descr="Image result for cochin port trust ic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0251" y="2686050"/>
            <a:ext cx="3448050" cy="2168525"/>
          </a:xfrm>
          <a:prstGeom prst="rect">
            <a:avLst/>
          </a:prstGeom>
          <a:noFill/>
        </p:spPr>
      </p:pic>
      <p:grpSp>
        <p:nvGrpSpPr>
          <p:cNvPr id="83" name="Group 82"/>
          <p:cNvGrpSpPr/>
          <p:nvPr/>
        </p:nvGrpSpPr>
        <p:grpSpPr>
          <a:xfrm>
            <a:off x="8758117" y="3810001"/>
            <a:ext cx="3624533" cy="2194768"/>
            <a:chOff x="3098530" y="3340554"/>
            <a:chExt cx="3624533" cy="2144442"/>
          </a:xfrm>
        </p:grpSpPr>
        <p:sp>
          <p:nvSpPr>
            <p:cNvPr id="84" name="Freeform 83"/>
            <p:cNvSpPr>
              <a:spLocks/>
            </p:cNvSpPr>
            <p:nvPr/>
          </p:nvSpPr>
          <p:spPr bwMode="auto">
            <a:xfrm>
              <a:off x="3404878" y="3340554"/>
              <a:ext cx="3011836" cy="2014421"/>
            </a:xfrm>
            <a:custGeom>
              <a:avLst/>
              <a:gdLst>
                <a:gd name="T0" fmla="*/ 6556 w 6761"/>
                <a:gd name="T1" fmla="*/ 0 h 4522"/>
                <a:gd name="T2" fmla="*/ 205 w 6761"/>
                <a:gd name="T3" fmla="*/ 0 h 4522"/>
                <a:gd name="T4" fmla="*/ 194 w 6761"/>
                <a:gd name="T5" fmla="*/ 0 h 4522"/>
                <a:gd name="T6" fmla="*/ 183 w 6761"/>
                <a:gd name="T7" fmla="*/ 1 h 4522"/>
                <a:gd name="T8" fmla="*/ 173 w 6761"/>
                <a:gd name="T9" fmla="*/ 2 h 4522"/>
                <a:gd name="T10" fmla="*/ 163 w 6761"/>
                <a:gd name="T11" fmla="*/ 4 h 4522"/>
                <a:gd name="T12" fmla="*/ 144 w 6761"/>
                <a:gd name="T13" fmla="*/ 9 h 4522"/>
                <a:gd name="T14" fmla="*/ 125 w 6761"/>
                <a:gd name="T15" fmla="*/ 16 h 4522"/>
                <a:gd name="T16" fmla="*/ 107 w 6761"/>
                <a:gd name="T17" fmla="*/ 24 h 4522"/>
                <a:gd name="T18" fmla="*/ 90 w 6761"/>
                <a:gd name="T19" fmla="*/ 35 h 4522"/>
                <a:gd name="T20" fmla="*/ 75 w 6761"/>
                <a:gd name="T21" fmla="*/ 46 h 4522"/>
                <a:gd name="T22" fmla="*/ 60 w 6761"/>
                <a:gd name="T23" fmla="*/ 60 h 4522"/>
                <a:gd name="T24" fmla="*/ 47 w 6761"/>
                <a:gd name="T25" fmla="*/ 74 h 4522"/>
                <a:gd name="T26" fmla="*/ 35 w 6761"/>
                <a:gd name="T27" fmla="*/ 90 h 4522"/>
                <a:gd name="T28" fmla="*/ 25 w 6761"/>
                <a:gd name="T29" fmla="*/ 107 h 4522"/>
                <a:gd name="T30" fmla="*/ 16 w 6761"/>
                <a:gd name="T31" fmla="*/ 125 h 4522"/>
                <a:gd name="T32" fmla="*/ 9 w 6761"/>
                <a:gd name="T33" fmla="*/ 143 h 4522"/>
                <a:gd name="T34" fmla="*/ 4 w 6761"/>
                <a:gd name="T35" fmla="*/ 163 h 4522"/>
                <a:gd name="T36" fmla="*/ 3 w 6761"/>
                <a:gd name="T37" fmla="*/ 173 h 4522"/>
                <a:gd name="T38" fmla="*/ 1 w 6761"/>
                <a:gd name="T39" fmla="*/ 183 h 4522"/>
                <a:gd name="T40" fmla="*/ 0 w 6761"/>
                <a:gd name="T41" fmla="*/ 193 h 4522"/>
                <a:gd name="T42" fmla="*/ 0 w 6761"/>
                <a:gd name="T43" fmla="*/ 204 h 4522"/>
                <a:gd name="T44" fmla="*/ 0 w 6761"/>
                <a:gd name="T45" fmla="*/ 4522 h 4522"/>
                <a:gd name="T46" fmla="*/ 6761 w 6761"/>
                <a:gd name="T47" fmla="*/ 4522 h 4522"/>
                <a:gd name="T48" fmla="*/ 6761 w 6761"/>
                <a:gd name="T49" fmla="*/ 204 h 4522"/>
                <a:gd name="T50" fmla="*/ 6760 w 6761"/>
                <a:gd name="T51" fmla="*/ 193 h 4522"/>
                <a:gd name="T52" fmla="*/ 6759 w 6761"/>
                <a:gd name="T53" fmla="*/ 183 h 4522"/>
                <a:gd name="T54" fmla="*/ 6758 w 6761"/>
                <a:gd name="T55" fmla="*/ 173 h 4522"/>
                <a:gd name="T56" fmla="*/ 6756 w 6761"/>
                <a:gd name="T57" fmla="*/ 163 h 4522"/>
                <a:gd name="T58" fmla="*/ 6751 w 6761"/>
                <a:gd name="T59" fmla="*/ 143 h 4522"/>
                <a:gd name="T60" fmla="*/ 6744 w 6761"/>
                <a:gd name="T61" fmla="*/ 125 h 4522"/>
                <a:gd name="T62" fmla="*/ 6736 w 6761"/>
                <a:gd name="T63" fmla="*/ 107 h 4522"/>
                <a:gd name="T64" fmla="*/ 6726 w 6761"/>
                <a:gd name="T65" fmla="*/ 90 h 4522"/>
                <a:gd name="T66" fmla="*/ 6714 w 6761"/>
                <a:gd name="T67" fmla="*/ 74 h 4522"/>
                <a:gd name="T68" fmla="*/ 6701 w 6761"/>
                <a:gd name="T69" fmla="*/ 60 h 4522"/>
                <a:gd name="T70" fmla="*/ 6686 w 6761"/>
                <a:gd name="T71" fmla="*/ 47 h 4522"/>
                <a:gd name="T72" fmla="*/ 6669 w 6761"/>
                <a:gd name="T73" fmla="*/ 35 h 4522"/>
                <a:gd name="T74" fmla="*/ 6653 w 6761"/>
                <a:gd name="T75" fmla="*/ 24 h 4522"/>
                <a:gd name="T76" fmla="*/ 6635 w 6761"/>
                <a:gd name="T77" fmla="*/ 16 h 4522"/>
                <a:gd name="T78" fmla="*/ 6616 w 6761"/>
                <a:gd name="T79" fmla="*/ 9 h 4522"/>
                <a:gd name="T80" fmla="*/ 6597 w 6761"/>
                <a:gd name="T81" fmla="*/ 4 h 4522"/>
                <a:gd name="T82" fmla="*/ 6587 w 6761"/>
                <a:gd name="T83" fmla="*/ 2 h 4522"/>
                <a:gd name="T84" fmla="*/ 6576 w 6761"/>
                <a:gd name="T85" fmla="*/ 1 h 4522"/>
                <a:gd name="T86" fmla="*/ 6566 w 6761"/>
                <a:gd name="T87" fmla="*/ 0 h 4522"/>
                <a:gd name="T88" fmla="*/ 6556 w 6761"/>
                <a:gd name="T89" fmla="*/ 0 h 4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761" h="4522">
                  <a:moveTo>
                    <a:pt x="6556" y="0"/>
                  </a:moveTo>
                  <a:lnTo>
                    <a:pt x="205" y="0"/>
                  </a:lnTo>
                  <a:lnTo>
                    <a:pt x="194" y="0"/>
                  </a:lnTo>
                  <a:lnTo>
                    <a:pt x="183" y="1"/>
                  </a:lnTo>
                  <a:lnTo>
                    <a:pt x="173" y="2"/>
                  </a:lnTo>
                  <a:lnTo>
                    <a:pt x="163" y="4"/>
                  </a:lnTo>
                  <a:lnTo>
                    <a:pt x="144" y="9"/>
                  </a:lnTo>
                  <a:lnTo>
                    <a:pt x="125" y="16"/>
                  </a:lnTo>
                  <a:lnTo>
                    <a:pt x="107" y="24"/>
                  </a:lnTo>
                  <a:lnTo>
                    <a:pt x="90" y="35"/>
                  </a:lnTo>
                  <a:lnTo>
                    <a:pt x="75" y="46"/>
                  </a:lnTo>
                  <a:lnTo>
                    <a:pt x="60" y="60"/>
                  </a:lnTo>
                  <a:lnTo>
                    <a:pt x="47" y="74"/>
                  </a:lnTo>
                  <a:lnTo>
                    <a:pt x="35" y="90"/>
                  </a:lnTo>
                  <a:lnTo>
                    <a:pt x="25" y="107"/>
                  </a:lnTo>
                  <a:lnTo>
                    <a:pt x="16" y="125"/>
                  </a:lnTo>
                  <a:lnTo>
                    <a:pt x="9" y="143"/>
                  </a:lnTo>
                  <a:lnTo>
                    <a:pt x="4" y="163"/>
                  </a:lnTo>
                  <a:lnTo>
                    <a:pt x="3" y="173"/>
                  </a:lnTo>
                  <a:lnTo>
                    <a:pt x="1" y="183"/>
                  </a:lnTo>
                  <a:lnTo>
                    <a:pt x="0" y="193"/>
                  </a:lnTo>
                  <a:lnTo>
                    <a:pt x="0" y="204"/>
                  </a:lnTo>
                  <a:lnTo>
                    <a:pt x="0" y="4522"/>
                  </a:lnTo>
                  <a:lnTo>
                    <a:pt x="6761" y="4522"/>
                  </a:lnTo>
                  <a:lnTo>
                    <a:pt x="6761" y="204"/>
                  </a:lnTo>
                  <a:lnTo>
                    <a:pt x="6760" y="193"/>
                  </a:lnTo>
                  <a:lnTo>
                    <a:pt x="6759" y="183"/>
                  </a:lnTo>
                  <a:lnTo>
                    <a:pt x="6758" y="173"/>
                  </a:lnTo>
                  <a:lnTo>
                    <a:pt x="6756" y="163"/>
                  </a:lnTo>
                  <a:lnTo>
                    <a:pt x="6751" y="143"/>
                  </a:lnTo>
                  <a:lnTo>
                    <a:pt x="6744" y="125"/>
                  </a:lnTo>
                  <a:lnTo>
                    <a:pt x="6736" y="107"/>
                  </a:lnTo>
                  <a:lnTo>
                    <a:pt x="6726" y="90"/>
                  </a:lnTo>
                  <a:lnTo>
                    <a:pt x="6714" y="74"/>
                  </a:lnTo>
                  <a:lnTo>
                    <a:pt x="6701" y="60"/>
                  </a:lnTo>
                  <a:lnTo>
                    <a:pt x="6686" y="47"/>
                  </a:lnTo>
                  <a:lnTo>
                    <a:pt x="6669" y="35"/>
                  </a:lnTo>
                  <a:lnTo>
                    <a:pt x="6653" y="24"/>
                  </a:lnTo>
                  <a:lnTo>
                    <a:pt x="6635" y="16"/>
                  </a:lnTo>
                  <a:lnTo>
                    <a:pt x="6616" y="9"/>
                  </a:lnTo>
                  <a:lnTo>
                    <a:pt x="6597" y="4"/>
                  </a:lnTo>
                  <a:lnTo>
                    <a:pt x="6587" y="2"/>
                  </a:lnTo>
                  <a:lnTo>
                    <a:pt x="6576" y="1"/>
                  </a:lnTo>
                  <a:lnTo>
                    <a:pt x="6566" y="0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rgbClr val="3346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3524211" y="3470575"/>
              <a:ext cx="2773169" cy="17846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6" name="Freeform 85"/>
            <p:cNvSpPr>
              <a:spLocks/>
            </p:cNvSpPr>
            <p:nvPr/>
          </p:nvSpPr>
          <p:spPr bwMode="auto">
            <a:xfrm>
              <a:off x="3098530" y="5354976"/>
              <a:ext cx="3624533" cy="130020"/>
            </a:xfrm>
            <a:custGeom>
              <a:avLst/>
              <a:gdLst>
                <a:gd name="T0" fmla="*/ 0 w 8139"/>
                <a:gd name="T1" fmla="*/ 0 h 292"/>
                <a:gd name="T2" fmla="*/ 0 w 8139"/>
                <a:gd name="T3" fmla="*/ 122 h 292"/>
                <a:gd name="T4" fmla="*/ 0 w 8139"/>
                <a:gd name="T5" fmla="*/ 130 h 292"/>
                <a:gd name="T6" fmla="*/ 1 w 8139"/>
                <a:gd name="T7" fmla="*/ 138 h 292"/>
                <a:gd name="T8" fmla="*/ 3 w 8139"/>
                <a:gd name="T9" fmla="*/ 145 h 292"/>
                <a:gd name="T10" fmla="*/ 5 w 8139"/>
                <a:gd name="T11" fmla="*/ 153 h 292"/>
                <a:gd name="T12" fmla="*/ 8 w 8139"/>
                <a:gd name="T13" fmla="*/ 160 h 292"/>
                <a:gd name="T14" fmla="*/ 12 w 8139"/>
                <a:gd name="T15" fmla="*/ 167 h 292"/>
                <a:gd name="T16" fmla="*/ 16 w 8139"/>
                <a:gd name="T17" fmla="*/ 174 h 292"/>
                <a:gd name="T18" fmla="*/ 20 w 8139"/>
                <a:gd name="T19" fmla="*/ 180 h 292"/>
                <a:gd name="T20" fmla="*/ 25 w 8139"/>
                <a:gd name="T21" fmla="*/ 186 h 292"/>
                <a:gd name="T22" fmla="*/ 30 w 8139"/>
                <a:gd name="T23" fmla="*/ 192 h 292"/>
                <a:gd name="T24" fmla="*/ 36 w 8139"/>
                <a:gd name="T25" fmla="*/ 197 h 292"/>
                <a:gd name="T26" fmla="*/ 42 w 8139"/>
                <a:gd name="T27" fmla="*/ 202 h 292"/>
                <a:gd name="T28" fmla="*/ 48 w 8139"/>
                <a:gd name="T29" fmla="*/ 206 h 292"/>
                <a:gd name="T30" fmla="*/ 55 w 8139"/>
                <a:gd name="T31" fmla="*/ 210 h 292"/>
                <a:gd name="T32" fmla="*/ 62 w 8139"/>
                <a:gd name="T33" fmla="*/ 213 h 292"/>
                <a:gd name="T34" fmla="*/ 69 w 8139"/>
                <a:gd name="T35" fmla="*/ 216 h 292"/>
                <a:gd name="T36" fmla="*/ 255 w 8139"/>
                <a:gd name="T37" fmla="*/ 271 h 292"/>
                <a:gd name="T38" fmla="*/ 271 w 8139"/>
                <a:gd name="T39" fmla="*/ 275 h 292"/>
                <a:gd name="T40" fmla="*/ 288 w 8139"/>
                <a:gd name="T41" fmla="*/ 279 h 292"/>
                <a:gd name="T42" fmla="*/ 306 w 8139"/>
                <a:gd name="T43" fmla="*/ 283 h 292"/>
                <a:gd name="T44" fmla="*/ 325 w 8139"/>
                <a:gd name="T45" fmla="*/ 286 h 292"/>
                <a:gd name="T46" fmla="*/ 344 w 8139"/>
                <a:gd name="T47" fmla="*/ 288 h 292"/>
                <a:gd name="T48" fmla="*/ 363 w 8139"/>
                <a:gd name="T49" fmla="*/ 290 h 292"/>
                <a:gd name="T50" fmla="*/ 381 w 8139"/>
                <a:gd name="T51" fmla="*/ 292 h 292"/>
                <a:gd name="T52" fmla="*/ 396 w 8139"/>
                <a:gd name="T53" fmla="*/ 292 h 292"/>
                <a:gd name="T54" fmla="*/ 7742 w 8139"/>
                <a:gd name="T55" fmla="*/ 292 h 292"/>
                <a:gd name="T56" fmla="*/ 7758 w 8139"/>
                <a:gd name="T57" fmla="*/ 292 h 292"/>
                <a:gd name="T58" fmla="*/ 7776 w 8139"/>
                <a:gd name="T59" fmla="*/ 290 h 292"/>
                <a:gd name="T60" fmla="*/ 7794 w 8139"/>
                <a:gd name="T61" fmla="*/ 288 h 292"/>
                <a:gd name="T62" fmla="*/ 7813 w 8139"/>
                <a:gd name="T63" fmla="*/ 286 h 292"/>
                <a:gd name="T64" fmla="*/ 7832 w 8139"/>
                <a:gd name="T65" fmla="*/ 283 h 292"/>
                <a:gd name="T66" fmla="*/ 7851 w 8139"/>
                <a:gd name="T67" fmla="*/ 279 h 292"/>
                <a:gd name="T68" fmla="*/ 7868 w 8139"/>
                <a:gd name="T69" fmla="*/ 275 h 292"/>
                <a:gd name="T70" fmla="*/ 7883 w 8139"/>
                <a:gd name="T71" fmla="*/ 271 h 292"/>
                <a:gd name="T72" fmla="*/ 8070 w 8139"/>
                <a:gd name="T73" fmla="*/ 216 h 292"/>
                <a:gd name="T74" fmla="*/ 8077 w 8139"/>
                <a:gd name="T75" fmla="*/ 213 h 292"/>
                <a:gd name="T76" fmla="*/ 8084 w 8139"/>
                <a:gd name="T77" fmla="*/ 210 h 292"/>
                <a:gd name="T78" fmla="*/ 8091 w 8139"/>
                <a:gd name="T79" fmla="*/ 206 h 292"/>
                <a:gd name="T80" fmla="*/ 8097 w 8139"/>
                <a:gd name="T81" fmla="*/ 202 h 292"/>
                <a:gd name="T82" fmla="*/ 8103 w 8139"/>
                <a:gd name="T83" fmla="*/ 197 h 292"/>
                <a:gd name="T84" fmla="*/ 8109 w 8139"/>
                <a:gd name="T85" fmla="*/ 192 h 292"/>
                <a:gd name="T86" fmla="*/ 8114 w 8139"/>
                <a:gd name="T87" fmla="*/ 186 h 292"/>
                <a:gd name="T88" fmla="*/ 8119 w 8139"/>
                <a:gd name="T89" fmla="*/ 180 h 292"/>
                <a:gd name="T90" fmla="*/ 8123 w 8139"/>
                <a:gd name="T91" fmla="*/ 174 h 292"/>
                <a:gd name="T92" fmla="*/ 8127 w 8139"/>
                <a:gd name="T93" fmla="*/ 167 h 292"/>
                <a:gd name="T94" fmla="*/ 8131 w 8139"/>
                <a:gd name="T95" fmla="*/ 160 h 292"/>
                <a:gd name="T96" fmla="*/ 8134 w 8139"/>
                <a:gd name="T97" fmla="*/ 153 h 292"/>
                <a:gd name="T98" fmla="*/ 8136 w 8139"/>
                <a:gd name="T99" fmla="*/ 145 h 292"/>
                <a:gd name="T100" fmla="*/ 8138 w 8139"/>
                <a:gd name="T101" fmla="*/ 138 h 292"/>
                <a:gd name="T102" fmla="*/ 8139 w 8139"/>
                <a:gd name="T103" fmla="*/ 130 h 292"/>
                <a:gd name="T104" fmla="*/ 8139 w 8139"/>
                <a:gd name="T105" fmla="*/ 122 h 292"/>
                <a:gd name="T106" fmla="*/ 8139 w 8139"/>
                <a:gd name="T107" fmla="*/ 0 h 292"/>
                <a:gd name="T108" fmla="*/ 0 w 8139"/>
                <a:gd name="T109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139" h="292">
                  <a:moveTo>
                    <a:pt x="0" y="0"/>
                  </a:moveTo>
                  <a:lnTo>
                    <a:pt x="0" y="122"/>
                  </a:lnTo>
                  <a:lnTo>
                    <a:pt x="0" y="130"/>
                  </a:lnTo>
                  <a:lnTo>
                    <a:pt x="1" y="138"/>
                  </a:lnTo>
                  <a:lnTo>
                    <a:pt x="3" y="145"/>
                  </a:lnTo>
                  <a:lnTo>
                    <a:pt x="5" y="153"/>
                  </a:lnTo>
                  <a:lnTo>
                    <a:pt x="8" y="160"/>
                  </a:lnTo>
                  <a:lnTo>
                    <a:pt x="12" y="167"/>
                  </a:lnTo>
                  <a:lnTo>
                    <a:pt x="16" y="174"/>
                  </a:lnTo>
                  <a:lnTo>
                    <a:pt x="20" y="180"/>
                  </a:lnTo>
                  <a:lnTo>
                    <a:pt x="25" y="186"/>
                  </a:lnTo>
                  <a:lnTo>
                    <a:pt x="30" y="192"/>
                  </a:lnTo>
                  <a:lnTo>
                    <a:pt x="36" y="197"/>
                  </a:lnTo>
                  <a:lnTo>
                    <a:pt x="42" y="202"/>
                  </a:lnTo>
                  <a:lnTo>
                    <a:pt x="48" y="206"/>
                  </a:lnTo>
                  <a:lnTo>
                    <a:pt x="55" y="210"/>
                  </a:lnTo>
                  <a:lnTo>
                    <a:pt x="62" y="213"/>
                  </a:lnTo>
                  <a:lnTo>
                    <a:pt x="69" y="216"/>
                  </a:lnTo>
                  <a:lnTo>
                    <a:pt x="255" y="271"/>
                  </a:lnTo>
                  <a:lnTo>
                    <a:pt x="271" y="275"/>
                  </a:lnTo>
                  <a:lnTo>
                    <a:pt x="288" y="279"/>
                  </a:lnTo>
                  <a:lnTo>
                    <a:pt x="306" y="283"/>
                  </a:lnTo>
                  <a:lnTo>
                    <a:pt x="325" y="286"/>
                  </a:lnTo>
                  <a:lnTo>
                    <a:pt x="344" y="288"/>
                  </a:lnTo>
                  <a:lnTo>
                    <a:pt x="363" y="290"/>
                  </a:lnTo>
                  <a:lnTo>
                    <a:pt x="381" y="292"/>
                  </a:lnTo>
                  <a:lnTo>
                    <a:pt x="396" y="292"/>
                  </a:lnTo>
                  <a:lnTo>
                    <a:pt x="7742" y="292"/>
                  </a:lnTo>
                  <a:lnTo>
                    <a:pt x="7758" y="292"/>
                  </a:lnTo>
                  <a:lnTo>
                    <a:pt x="7776" y="290"/>
                  </a:lnTo>
                  <a:lnTo>
                    <a:pt x="7794" y="288"/>
                  </a:lnTo>
                  <a:lnTo>
                    <a:pt x="7813" y="286"/>
                  </a:lnTo>
                  <a:lnTo>
                    <a:pt x="7832" y="283"/>
                  </a:lnTo>
                  <a:lnTo>
                    <a:pt x="7851" y="279"/>
                  </a:lnTo>
                  <a:lnTo>
                    <a:pt x="7868" y="275"/>
                  </a:lnTo>
                  <a:lnTo>
                    <a:pt x="7883" y="271"/>
                  </a:lnTo>
                  <a:lnTo>
                    <a:pt x="8070" y="216"/>
                  </a:lnTo>
                  <a:lnTo>
                    <a:pt x="8077" y="213"/>
                  </a:lnTo>
                  <a:lnTo>
                    <a:pt x="8084" y="210"/>
                  </a:lnTo>
                  <a:lnTo>
                    <a:pt x="8091" y="206"/>
                  </a:lnTo>
                  <a:lnTo>
                    <a:pt x="8097" y="202"/>
                  </a:lnTo>
                  <a:lnTo>
                    <a:pt x="8103" y="197"/>
                  </a:lnTo>
                  <a:lnTo>
                    <a:pt x="8109" y="192"/>
                  </a:lnTo>
                  <a:lnTo>
                    <a:pt x="8114" y="186"/>
                  </a:lnTo>
                  <a:lnTo>
                    <a:pt x="8119" y="180"/>
                  </a:lnTo>
                  <a:lnTo>
                    <a:pt x="8123" y="174"/>
                  </a:lnTo>
                  <a:lnTo>
                    <a:pt x="8127" y="167"/>
                  </a:lnTo>
                  <a:lnTo>
                    <a:pt x="8131" y="160"/>
                  </a:lnTo>
                  <a:lnTo>
                    <a:pt x="8134" y="153"/>
                  </a:lnTo>
                  <a:lnTo>
                    <a:pt x="8136" y="145"/>
                  </a:lnTo>
                  <a:lnTo>
                    <a:pt x="8138" y="138"/>
                  </a:lnTo>
                  <a:lnTo>
                    <a:pt x="8139" y="130"/>
                  </a:lnTo>
                  <a:lnTo>
                    <a:pt x="8139" y="122"/>
                  </a:lnTo>
                  <a:lnTo>
                    <a:pt x="813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7" name="Freeform 86"/>
            <p:cNvSpPr>
              <a:spLocks/>
            </p:cNvSpPr>
            <p:nvPr/>
          </p:nvSpPr>
          <p:spPr bwMode="auto">
            <a:xfrm>
              <a:off x="4642741" y="5354976"/>
              <a:ext cx="536110" cy="40965"/>
            </a:xfrm>
            <a:custGeom>
              <a:avLst/>
              <a:gdLst>
                <a:gd name="T0" fmla="*/ 0 w 1207"/>
                <a:gd name="T1" fmla="*/ 0 h 93"/>
                <a:gd name="T2" fmla="*/ 1 w 1207"/>
                <a:gd name="T3" fmla="*/ 10 h 93"/>
                <a:gd name="T4" fmla="*/ 3 w 1207"/>
                <a:gd name="T5" fmla="*/ 19 h 93"/>
                <a:gd name="T6" fmla="*/ 6 w 1207"/>
                <a:gd name="T7" fmla="*/ 28 h 93"/>
                <a:gd name="T8" fmla="*/ 10 w 1207"/>
                <a:gd name="T9" fmla="*/ 37 h 93"/>
                <a:gd name="T10" fmla="*/ 15 w 1207"/>
                <a:gd name="T11" fmla="*/ 45 h 93"/>
                <a:gd name="T12" fmla="*/ 20 w 1207"/>
                <a:gd name="T13" fmla="*/ 52 h 93"/>
                <a:gd name="T14" fmla="*/ 26 w 1207"/>
                <a:gd name="T15" fmla="*/ 60 h 93"/>
                <a:gd name="T16" fmla="*/ 32 w 1207"/>
                <a:gd name="T17" fmla="*/ 66 h 93"/>
                <a:gd name="T18" fmla="*/ 39 w 1207"/>
                <a:gd name="T19" fmla="*/ 72 h 93"/>
                <a:gd name="T20" fmla="*/ 47 w 1207"/>
                <a:gd name="T21" fmla="*/ 77 h 93"/>
                <a:gd name="T22" fmla="*/ 55 w 1207"/>
                <a:gd name="T23" fmla="*/ 82 h 93"/>
                <a:gd name="T24" fmla="*/ 63 w 1207"/>
                <a:gd name="T25" fmla="*/ 86 h 93"/>
                <a:gd name="T26" fmla="*/ 72 w 1207"/>
                <a:gd name="T27" fmla="*/ 89 h 93"/>
                <a:gd name="T28" fmla="*/ 81 w 1207"/>
                <a:gd name="T29" fmla="*/ 91 h 93"/>
                <a:gd name="T30" fmla="*/ 91 w 1207"/>
                <a:gd name="T31" fmla="*/ 93 h 93"/>
                <a:gd name="T32" fmla="*/ 101 w 1207"/>
                <a:gd name="T33" fmla="*/ 93 h 93"/>
                <a:gd name="T34" fmla="*/ 1105 w 1207"/>
                <a:gd name="T35" fmla="*/ 93 h 93"/>
                <a:gd name="T36" fmla="*/ 1115 w 1207"/>
                <a:gd name="T37" fmla="*/ 93 h 93"/>
                <a:gd name="T38" fmla="*/ 1125 w 1207"/>
                <a:gd name="T39" fmla="*/ 91 h 93"/>
                <a:gd name="T40" fmla="*/ 1135 w 1207"/>
                <a:gd name="T41" fmla="*/ 89 h 93"/>
                <a:gd name="T42" fmla="*/ 1144 w 1207"/>
                <a:gd name="T43" fmla="*/ 86 h 93"/>
                <a:gd name="T44" fmla="*/ 1152 w 1207"/>
                <a:gd name="T45" fmla="*/ 82 h 93"/>
                <a:gd name="T46" fmla="*/ 1160 w 1207"/>
                <a:gd name="T47" fmla="*/ 77 h 93"/>
                <a:gd name="T48" fmla="*/ 1168 w 1207"/>
                <a:gd name="T49" fmla="*/ 72 h 93"/>
                <a:gd name="T50" fmla="*/ 1175 w 1207"/>
                <a:gd name="T51" fmla="*/ 66 h 93"/>
                <a:gd name="T52" fmla="*/ 1181 w 1207"/>
                <a:gd name="T53" fmla="*/ 60 h 93"/>
                <a:gd name="T54" fmla="*/ 1187 w 1207"/>
                <a:gd name="T55" fmla="*/ 52 h 93"/>
                <a:gd name="T56" fmla="*/ 1192 w 1207"/>
                <a:gd name="T57" fmla="*/ 45 h 93"/>
                <a:gd name="T58" fmla="*/ 1197 w 1207"/>
                <a:gd name="T59" fmla="*/ 37 h 93"/>
                <a:gd name="T60" fmla="*/ 1200 w 1207"/>
                <a:gd name="T61" fmla="*/ 28 h 93"/>
                <a:gd name="T62" fmla="*/ 1203 w 1207"/>
                <a:gd name="T63" fmla="*/ 19 h 93"/>
                <a:gd name="T64" fmla="*/ 1206 w 1207"/>
                <a:gd name="T65" fmla="*/ 10 h 93"/>
                <a:gd name="T66" fmla="*/ 1207 w 1207"/>
                <a:gd name="T67" fmla="*/ 0 h 93"/>
                <a:gd name="T68" fmla="*/ 0 w 1207"/>
                <a:gd name="T69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07" h="93">
                  <a:moveTo>
                    <a:pt x="0" y="0"/>
                  </a:moveTo>
                  <a:lnTo>
                    <a:pt x="1" y="10"/>
                  </a:lnTo>
                  <a:lnTo>
                    <a:pt x="3" y="19"/>
                  </a:lnTo>
                  <a:lnTo>
                    <a:pt x="6" y="28"/>
                  </a:lnTo>
                  <a:lnTo>
                    <a:pt x="10" y="37"/>
                  </a:lnTo>
                  <a:lnTo>
                    <a:pt x="15" y="45"/>
                  </a:lnTo>
                  <a:lnTo>
                    <a:pt x="20" y="52"/>
                  </a:lnTo>
                  <a:lnTo>
                    <a:pt x="26" y="60"/>
                  </a:lnTo>
                  <a:lnTo>
                    <a:pt x="32" y="66"/>
                  </a:lnTo>
                  <a:lnTo>
                    <a:pt x="39" y="72"/>
                  </a:lnTo>
                  <a:lnTo>
                    <a:pt x="47" y="77"/>
                  </a:lnTo>
                  <a:lnTo>
                    <a:pt x="55" y="82"/>
                  </a:lnTo>
                  <a:lnTo>
                    <a:pt x="63" y="86"/>
                  </a:lnTo>
                  <a:lnTo>
                    <a:pt x="72" y="89"/>
                  </a:lnTo>
                  <a:lnTo>
                    <a:pt x="81" y="91"/>
                  </a:lnTo>
                  <a:lnTo>
                    <a:pt x="91" y="93"/>
                  </a:lnTo>
                  <a:lnTo>
                    <a:pt x="101" y="93"/>
                  </a:lnTo>
                  <a:lnTo>
                    <a:pt x="1105" y="93"/>
                  </a:lnTo>
                  <a:lnTo>
                    <a:pt x="1115" y="93"/>
                  </a:lnTo>
                  <a:lnTo>
                    <a:pt x="1125" y="91"/>
                  </a:lnTo>
                  <a:lnTo>
                    <a:pt x="1135" y="89"/>
                  </a:lnTo>
                  <a:lnTo>
                    <a:pt x="1144" y="86"/>
                  </a:lnTo>
                  <a:lnTo>
                    <a:pt x="1152" y="82"/>
                  </a:lnTo>
                  <a:lnTo>
                    <a:pt x="1160" y="77"/>
                  </a:lnTo>
                  <a:lnTo>
                    <a:pt x="1168" y="72"/>
                  </a:lnTo>
                  <a:lnTo>
                    <a:pt x="1175" y="66"/>
                  </a:lnTo>
                  <a:lnTo>
                    <a:pt x="1181" y="60"/>
                  </a:lnTo>
                  <a:lnTo>
                    <a:pt x="1187" y="52"/>
                  </a:lnTo>
                  <a:lnTo>
                    <a:pt x="1192" y="45"/>
                  </a:lnTo>
                  <a:lnTo>
                    <a:pt x="1197" y="37"/>
                  </a:lnTo>
                  <a:lnTo>
                    <a:pt x="1200" y="28"/>
                  </a:lnTo>
                  <a:lnTo>
                    <a:pt x="1203" y="19"/>
                  </a:lnTo>
                  <a:lnTo>
                    <a:pt x="1206" y="10"/>
                  </a:lnTo>
                  <a:lnTo>
                    <a:pt x="12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8" name="Freeform 87"/>
            <p:cNvSpPr>
              <a:spLocks/>
            </p:cNvSpPr>
            <p:nvPr/>
          </p:nvSpPr>
          <p:spPr bwMode="auto">
            <a:xfrm>
              <a:off x="5022115" y="3340554"/>
              <a:ext cx="1394599" cy="2014421"/>
            </a:xfrm>
            <a:custGeom>
              <a:avLst/>
              <a:gdLst>
                <a:gd name="T0" fmla="*/ 3130 w 3130"/>
                <a:gd name="T1" fmla="*/ 4522 h 4522"/>
                <a:gd name="T2" fmla="*/ 1819 w 3130"/>
                <a:gd name="T3" fmla="*/ 4522 h 4522"/>
                <a:gd name="T4" fmla="*/ 1729 w 3130"/>
                <a:gd name="T5" fmla="*/ 4299 h 4522"/>
                <a:gd name="T6" fmla="*/ 2865 w 3130"/>
                <a:gd name="T7" fmla="*/ 4299 h 4522"/>
                <a:gd name="T8" fmla="*/ 2865 w 3130"/>
                <a:gd name="T9" fmla="*/ 289 h 4522"/>
                <a:gd name="T10" fmla="*/ 116 w 3130"/>
                <a:gd name="T11" fmla="*/ 289 h 4522"/>
                <a:gd name="T12" fmla="*/ 0 w 3130"/>
                <a:gd name="T13" fmla="*/ 0 h 4522"/>
                <a:gd name="T14" fmla="*/ 2925 w 3130"/>
                <a:gd name="T15" fmla="*/ 0 h 4522"/>
                <a:gd name="T16" fmla="*/ 2935 w 3130"/>
                <a:gd name="T17" fmla="*/ 0 h 4522"/>
                <a:gd name="T18" fmla="*/ 2945 w 3130"/>
                <a:gd name="T19" fmla="*/ 1 h 4522"/>
                <a:gd name="T20" fmla="*/ 2956 w 3130"/>
                <a:gd name="T21" fmla="*/ 2 h 4522"/>
                <a:gd name="T22" fmla="*/ 2966 w 3130"/>
                <a:gd name="T23" fmla="*/ 4 h 4522"/>
                <a:gd name="T24" fmla="*/ 2985 w 3130"/>
                <a:gd name="T25" fmla="*/ 9 h 4522"/>
                <a:gd name="T26" fmla="*/ 3004 w 3130"/>
                <a:gd name="T27" fmla="*/ 16 h 4522"/>
                <a:gd name="T28" fmla="*/ 3022 w 3130"/>
                <a:gd name="T29" fmla="*/ 24 h 4522"/>
                <a:gd name="T30" fmla="*/ 3038 w 3130"/>
                <a:gd name="T31" fmla="*/ 35 h 4522"/>
                <a:gd name="T32" fmla="*/ 3055 w 3130"/>
                <a:gd name="T33" fmla="*/ 46 h 4522"/>
                <a:gd name="T34" fmla="*/ 3070 w 3130"/>
                <a:gd name="T35" fmla="*/ 60 h 4522"/>
                <a:gd name="T36" fmla="*/ 3083 w 3130"/>
                <a:gd name="T37" fmla="*/ 74 h 4522"/>
                <a:gd name="T38" fmla="*/ 3095 w 3130"/>
                <a:gd name="T39" fmla="*/ 90 h 4522"/>
                <a:gd name="T40" fmla="*/ 3105 w 3130"/>
                <a:gd name="T41" fmla="*/ 107 h 4522"/>
                <a:gd name="T42" fmla="*/ 3113 w 3130"/>
                <a:gd name="T43" fmla="*/ 125 h 4522"/>
                <a:gd name="T44" fmla="*/ 3120 w 3130"/>
                <a:gd name="T45" fmla="*/ 143 h 4522"/>
                <a:gd name="T46" fmla="*/ 3125 w 3130"/>
                <a:gd name="T47" fmla="*/ 163 h 4522"/>
                <a:gd name="T48" fmla="*/ 3127 w 3130"/>
                <a:gd name="T49" fmla="*/ 173 h 4522"/>
                <a:gd name="T50" fmla="*/ 3128 w 3130"/>
                <a:gd name="T51" fmla="*/ 183 h 4522"/>
                <a:gd name="T52" fmla="*/ 3129 w 3130"/>
                <a:gd name="T53" fmla="*/ 193 h 4522"/>
                <a:gd name="T54" fmla="*/ 3130 w 3130"/>
                <a:gd name="T55" fmla="*/ 204 h 4522"/>
                <a:gd name="T56" fmla="*/ 3130 w 3130"/>
                <a:gd name="T57" fmla="*/ 4522 h 4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130" h="4522">
                  <a:moveTo>
                    <a:pt x="3130" y="4522"/>
                  </a:moveTo>
                  <a:lnTo>
                    <a:pt x="1819" y="4522"/>
                  </a:lnTo>
                  <a:lnTo>
                    <a:pt x="1729" y="4299"/>
                  </a:lnTo>
                  <a:lnTo>
                    <a:pt x="2865" y="4299"/>
                  </a:lnTo>
                  <a:lnTo>
                    <a:pt x="2865" y="289"/>
                  </a:lnTo>
                  <a:lnTo>
                    <a:pt x="116" y="289"/>
                  </a:lnTo>
                  <a:lnTo>
                    <a:pt x="0" y="0"/>
                  </a:lnTo>
                  <a:lnTo>
                    <a:pt x="2925" y="0"/>
                  </a:lnTo>
                  <a:lnTo>
                    <a:pt x="2935" y="0"/>
                  </a:lnTo>
                  <a:lnTo>
                    <a:pt x="2945" y="1"/>
                  </a:lnTo>
                  <a:lnTo>
                    <a:pt x="2956" y="2"/>
                  </a:lnTo>
                  <a:lnTo>
                    <a:pt x="2966" y="4"/>
                  </a:lnTo>
                  <a:lnTo>
                    <a:pt x="2985" y="9"/>
                  </a:lnTo>
                  <a:lnTo>
                    <a:pt x="3004" y="16"/>
                  </a:lnTo>
                  <a:lnTo>
                    <a:pt x="3022" y="24"/>
                  </a:lnTo>
                  <a:lnTo>
                    <a:pt x="3038" y="35"/>
                  </a:lnTo>
                  <a:lnTo>
                    <a:pt x="3055" y="46"/>
                  </a:lnTo>
                  <a:lnTo>
                    <a:pt x="3070" y="60"/>
                  </a:lnTo>
                  <a:lnTo>
                    <a:pt x="3083" y="74"/>
                  </a:lnTo>
                  <a:lnTo>
                    <a:pt x="3095" y="90"/>
                  </a:lnTo>
                  <a:lnTo>
                    <a:pt x="3105" y="107"/>
                  </a:lnTo>
                  <a:lnTo>
                    <a:pt x="3113" y="125"/>
                  </a:lnTo>
                  <a:lnTo>
                    <a:pt x="3120" y="143"/>
                  </a:lnTo>
                  <a:lnTo>
                    <a:pt x="3125" y="163"/>
                  </a:lnTo>
                  <a:lnTo>
                    <a:pt x="3127" y="173"/>
                  </a:lnTo>
                  <a:lnTo>
                    <a:pt x="3128" y="183"/>
                  </a:lnTo>
                  <a:lnTo>
                    <a:pt x="3129" y="193"/>
                  </a:lnTo>
                  <a:lnTo>
                    <a:pt x="3130" y="204"/>
                  </a:lnTo>
                  <a:lnTo>
                    <a:pt x="3130" y="4522"/>
                  </a:lnTo>
                  <a:close/>
                </a:path>
              </a:pathLst>
            </a:custGeom>
            <a:solidFill>
              <a:srgbClr val="4551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9" name="Freeform 88"/>
            <p:cNvSpPr>
              <a:spLocks/>
            </p:cNvSpPr>
            <p:nvPr/>
          </p:nvSpPr>
          <p:spPr bwMode="auto">
            <a:xfrm>
              <a:off x="5073767" y="3470575"/>
              <a:ext cx="1223614" cy="1784660"/>
            </a:xfrm>
            <a:custGeom>
              <a:avLst/>
              <a:gdLst>
                <a:gd name="T0" fmla="*/ 2749 w 2749"/>
                <a:gd name="T1" fmla="*/ 4010 h 4010"/>
                <a:gd name="T2" fmla="*/ 1613 w 2749"/>
                <a:gd name="T3" fmla="*/ 4010 h 4010"/>
                <a:gd name="T4" fmla="*/ 0 w 2749"/>
                <a:gd name="T5" fmla="*/ 0 h 4010"/>
                <a:gd name="T6" fmla="*/ 2749 w 2749"/>
                <a:gd name="T7" fmla="*/ 0 h 4010"/>
                <a:gd name="T8" fmla="*/ 2749 w 2749"/>
                <a:gd name="T9" fmla="*/ 4010 h 4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49" h="4010">
                  <a:moveTo>
                    <a:pt x="2749" y="4010"/>
                  </a:moveTo>
                  <a:lnTo>
                    <a:pt x="1613" y="4010"/>
                  </a:lnTo>
                  <a:lnTo>
                    <a:pt x="0" y="0"/>
                  </a:lnTo>
                  <a:lnTo>
                    <a:pt x="2749" y="0"/>
                  </a:lnTo>
                  <a:lnTo>
                    <a:pt x="2749" y="4010"/>
                  </a:lnTo>
                  <a:close/>
                </a:path>
              </a:pathLst>
            </a:custGeom>
            <a:solidFill>
              <a:schemeClr val="bg1">
                <a:alpha val="28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10278002" y="4617167"/>
            <a:ext cx="674309" cy="674968"/>
            <a:chOff x="698500" y="1562100"/>
            <a:chExt cx="3520591" cy="3524030"/>
          </a:xfrm>
        </p:grpSpPr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698500" y="1562100"/>
              <a:ext cx="3520591" cy="3524030"/>
            </a:xfrm>
            <a:custGeom>
              <a:avLst/>
              <a:gdLst>
                <a:gd name="T0" fmla="*/ 6223 w 10244"/>
                <a:gd name="T1" fmla="*/ 1068 h 10249"/>
                <a:gd name="T2" fmla="*/ 6451 w 10244"/>
                <a:gd name="T3" fmla="*/ 1137 h 10249"/>
                <a:gd name="T4" fmla="*/ 6673 w 10244"/>
                <a:gd name="T5" fmla="*/ 1219 h 10249"/>
                <a:gd name="T6" fmla="*/ 6889 w 10244"/>
                <a:gd name="T7" fmla="*/ 1313 h 10249"/>
                <a:gd name="T8" fmla="*/ 7098 w 10244"/>
                <a:gd name="T9" fmla="*/ 1417 h 10249"/>
                <a:gd name="T10" fmla="*/ 7342 w 10244"/>
                <a:gd name="T11" fmla="*/ 1559 h 10249"/>
                <a:gd name="T12" fmla="*/ 8743 w 10244"/>
                <a:gd name="T13" fmla="*/ 3006 h 10249"/>
                <a:gd name="T14" fmla="*/ 8947 w 10244"/>
                <a:gd name="T15" fmla="*/ 3401 h 10249"/>
                <a:gd name="T16" fmla="*/ 9107 w 10244"/>
                <a:gd name="T17" fmla="*/ 3819 h 10249"/>
                <a:gd name="T18" fmla="*/ 9224 w 10244"/>
                <a:gd name="T19" fmla="*/ 4257 h 10249"/>
                <a:gd name="T20" fmla="*/ 9153 w 10244"/>
                <a:gd name="T21" fmla="*/ 6273 h 10249"/>
                <a:gd name="T22" fmla="*/ 9006 w 10244"/>
                <a:gd name="T23" fmla="*/ 6699 h 10249"/>
                <a:gd name="T24" fmla="*/ 8817 w 10244"/>
                <a:gd name="T25" fmla="*/ 7103 h 10249"/>
                <a:gd name="T26" fmla="*/ 9350 w 10244"/>
                <a:gd name="T27" fmla="*/ 8139 h 10249"/>
                <a:gd name="T28" fmla="*/ 7092 w 10244"/>
                <a:gd name="T29" fmla="*/ 8827 h 10249"/>
                <a:gd name="T30" fmla="*/ 6689 w 10244"/>
                <a:gd name="T31" fmla="*/ 9017 h 10249"/>
                <a:gd name="T32" fmla="*/ 6264 w 10244"/>
                <a:gd name="T33" fmla="*/ 9162 h 10249"/>
                <a:gd name="T34" fmla="*/ 4152 w 10244"/>
                <a:gd name="T35" fmla="*/ 10232 h 10249"/>
                <a:gd name="T36" fmla="*/ 3813 w 10244"/>
                <a:gd name="T37" fmla="*/ 9114 h 10249"/>
                <a:gd name="T38" fmla="*/ 3395 w 10244"/>
                <a:gd name="T39" fmla="*/ 8951 h 10249"/>
                <a:gd name="T40" fmla="*/ 3000 w 10244"/>
                <a:gd name="T41" fmla="*/ 8746 h 10249"/>
                <a:gd name="T42" fmla="*/ 1558 w 10244"/>
                <a:gd name="T43" fmla="*/ 7344 h 10249"/>
                <a:gd name="T44" fmla="*/ 1344 w 10244"/>
                <a:gd name="T45" fmla="*/ 6956 h 10249"/>
                <a:gd name="T46" fmla="*/ 1170 w 10244"/>
                <a:gd name="T47" fmla="*/ 6543 h 10249"/>
                <a:gd name="T48" fmla="*/ 1040 w 10244"/>
                <a:gd name="T49" fmla="*/ 6110 h 10249"/>
                <a:gd name="T50" fmla="*/ 1049 w 10244"/>
                <a:gd name="T51" fmla="*/ 4093 h 10249"/>
                <a:gd name="T52" fmla="*/ 1183 w 10244"/>
                <a:gd name="T53" fmla="*/ 3662 h 10249"/>
                <a:gd name="T54" fmla="*/ 1361 w 10244"/>
                <a:gd name="T55" fmla="*/ 3252 h 10249"/>
                <a:gd name="T56" fmla="*/ 1579 w 10244"/>
                <a:gd name="T57" fmla="*/ 2865 h 10249"/>
                <a:gd name="T58" fmla="*/ 3033 w 10244"/>
                <a:gd name="T59" fmla="*/ 1476 h 10249"/>
                <a:gd name="T60" fmla="*/ 3429 w 10244"/>
                <a:gd name="T61" fmla="*/ 1275 h 10249"/>
                <a:gd name="T62" fmla="*/ 3849 w 10244"/>
                <a:gd name="T63" fmla="*/ 1116 h 10249"/>
                <a:gd name="T64" fmla="*/ 4199 w 10244"/>
                <a:gd name="T65" fmla="*/ 0 h 10249"/>
                <a:gd name="T66" fmla="*/ 5396 w 10244"/>
                <a:gd name="T67" fmla="*/ 2412 h 10249"/>
                <a:gd name="T68" fmla="*/ 6053 w 10244"/>
                <a:gd name="T69" fmla="*/ 2564 h 10249"/>
                <a:gd name="T70" fmla="*/ 6638 w 10244"/>
                <a:gd name="T71" fmla="*/ 2864 h 10249"/>
                <a:gd name="T72" fmla="*/ 7131 w 10244"/>
                <a:gd name="T73" fmla="*/ 3291 h 10249"/>
                <a:gd name="T74" fmla="*/ 7508 w 10244"/>
                <a:gd name="T75" fmla="*/ 3823 h 10249"/>
                <a:gd name="T76" fmla="*/ 7752 w 10244"/>
                <a:gd name="T77" fmla="*/ 4441 h 10249"/>
                <a:gd name="T78" fmla="*/ 7836 w 10244"/>
                <a:gd name="T79" fmla="*/ 5121 h 10249"/>
                <a:gd name="T80" fmla="*/ 7752 w 10244"/>
                <a:gd name="T81" fmla="*/ 5801 h 10249"/>
                <a:gd name="T82" fmla="*/ 7508 w 10244"/>
                <a:gd name="T83" fmla="*/ 6418 h 10249"/>
                <a:gd name="T84" fmla="*/ 7131 w 10244"/>
                <a:gd name="T85" fmla="*/ 6951 h 10249"/>
                <a:gd name="T86" fmla="*/ 6638 w 10244"/>
                <a:gd name="T87" fmla="*/ 7378 h 10249"/>
                <a:gd name="T88" fmla="*/ 6053 w 10244"/>
                <a:gd name="T89" fmla="*/ 7678 h 10249"/>
                <a:gd name="T90" fmla="*/ 5396 w 10244"/>
                <a:gd name="T91" fmla="*/ 7829 h 10249"/>
                <a:gd name="T92" fmla="*/ 4704 w 10244"/>
                <a:gd name="T93" fmla="*/ 7812 h 10249"/>
                <a:gd name="T94" fmla="*/ 4059 w 10244"/>
                <a:gd name="T95" fmla="*/ 7629 h 10249"/>
                <a:gd name="T96" fmla="*/ 3492 w 10244"/>
                <a:gd name="T97" fmla="*/ 7302 h 10249"/>
                <a:gd name="T98" fmla="*/ 3020 w 10244"/>
                <a:gd name="T99" fmla="*/ 6852 h 10249"/>
                <a:gd name="T100" fmla="*/ 2668 w 10244"/>
                <a:gd name="T101" fmla="*/ 6301 h 10249"/>
                <a:gd name="T102" fmla="*/ 2455 w 10244"/>
                <a:gd name="T103" fmla="*/ 5669 h 10249"/>
                <a:gd name="T104" fmla="*/ 2403 w 10244"/>
                <a:gd name="T105" fmla="*/ 4981 h 10249"/>
                <a:gd name="T106" fmla="*/ 2521 w 10244"/>
                <a:gd name="T107" fmla="*/ 4312 h 10249"/>
                <a:gd name="T108" fmla="*/ 2792 w 10244"/>
                <a:gd name="T109" fmla="*/ 3710 h 10249"/>
                <a:gd name="T110" fmla="*/ 3195 w 10244"/>
                <a:gd name="T111" fmla="*/ 3197 h 10249"/>
                <a:gd name="T112" fmla="*/ 3709 w 10244"/>
                <a:gd name="T113" fmla="*/ 2793 h 10249"/>
                <a:gd name="T114" fmla="*/ 4310 w 10244"/>
                <a:gd name="T115" fmla="*/ 2521 h 10249"/>
                <a:gd name="T116" fmla="*/ 4979 w 10244"/>
                <a:gd name="T117" fmla="*/ 2402 h 10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44" h="10249">
                  <a:moveTo>
                    <a:pt x="6037" y="1022"/>
                  </a:moveTo>
                  <a:lnTo>
                    <a:pt x="6084" y="1032"/>
                  </a:lnTo>
                  <a:lnTo>
                    <a:pt x="6130" y="1044"/>
                  </a:lnTo>
                  <a:lnTo>
                    <a:pt x="6177" y="1056"/>
                  </a:lnTo>
                  <a:lnTo>
                    <a:pt x="6223" y="1068"/>
                  </a:lnTo>
                  <a:lnTo>
                    <a:pt x="6269" y="1081"/>
                  </a:lnTo>
                  <a:lnTo>
                    <a:pt x="6315" y="1094"/>
                  </a:lnTo>
                  <a:lnTo>
                    <a:pt x="6360" y="1108"/>
                  </a:lnTo>
                  <a:lnTo>
                    <a:pt x="6406" y="1122"/>
                  </a:lnTo>
                  <a:lnTo>
                    <a:pt x="6451" y="1137"/>
                  </a:lnTo>
                  <a:lnTo>
                    <a:pt x="6496" y="1152"/>
                  </a:lnTo>
                  <a:lnTo>
                    <a:pt x="6540" y="1169"/>
                  </a:lnTo>
                  <a:lnTo>
                    <a:pt x="6585" y="1185"/>
                  </a:lnTo>
                  <a:lnTo>
                    <a:pt x="6629" y="1201"/>
                  </a:lnTo>
                  <a:lnTo>
                    <a:pt x="6673" y="1219"/>
                  </a:lnTo>
                  <a:lnTo>
                    <a:pt x="6717" y="1237"/>
                  </a:lnTo>
                  <a:lnTo>
                    <a:pt x="6760" y="1255"/>
                  </a:lnTo>
                  <a:lnTo>
                    <a:pt x="6804" y="1274"/>
                  </a:lnTo>
                  <a:lnTo>
                    <a:pt x="6847" y="1292"/>
                  </a:lnTo>
                  <a:lnTo>
                    <a:pt x="6889" y="1313"/>
                  </a:lnTo>
                  <a:lnTo>
                    <a:pt x="6932" y="1332"/>
                  </a:lnTo>
                  <a:lnTo>
                    <a:pt x="6973" y="1353"/>
                  </a:lnTo>
                  <a:lnTo>
                    <a:pt x="7015" y="1374"/>
                  </a:lnTo>
                  <a:lnTo>
                    <a:pt x="7057" y="1396"/>
                  </a:lnTo>
                  <a:lnTo>
                    <a:pt x="7098" y="1417"/>
                  </a:lnTo>
                  <a:lnTo>
                    <a:pt x="7140" y="1440"/>
                  </a:lnTo>
                  <a:lnTo>
                    <a:pt x="7181" y="1463"/>
                  </a:lnTo>
                  <a:lnTo>
                    <a:pt x="7221" y="1486"/>
                  </a:lnTo>
                  <a:lnTo>
                    <a:pt x="7262" y="1509"/>
                  </a:lnTo>
                  <a:lnTo>
                    <a:pt x="7342" y="1559"/>
                  </a:lnTo>
                  <a:lnTo>
                    <a:pt x="7419" y="1609"/>
                  </a:lnTo>
                  <a:lnTo>
                    <a:pt x="8152" y="898"/>
                  </a:lnTo>
                  <a:lnTo>
                    <a:pt x="9431" y="2220"/>
                  </a:lnTo>
                  <a:lnTo>
                    <a:pt x="8698" y="2930"/>
                  </a:lnTo>
                  <a:lnTo>
                    <a:pt x="8743" y="3006"/>
                  </a:lnTo>
                  <a:lnTo>
                    <a:pt x="8787" y="3084"/>
                  </a:lnTo>
                  <a:lnTo>
                    <a:pt x="8829" y="3162"/>
                  </a:lnTo>
                  <a:lnTo>
                    <a:pt x="8870" y="3241"/>
                  </a:lnTo>
                  <a:lnTo>
                    <a:pt x="8909" y="3321"/>
                  </a:lnTo>
                  <a:lnTo>
                    <a:pt x="8947" y="3401"/>
                  </a:lnTo>
                  <a:lnTo>
                    <a:pt x="8983" y="3483"/>
                  </a:lnTo>
                  <a:lnTo>
                    <a:pt x="9016" y="3566"/>
                  </a:lnTo>
                  <a:lnTo>
                    <a:pt x="9048" y="3650"/>
                  </a:lnTo>
                  <a:lnTo>
                    <a:pt x="9079" y="3734"/>
                  </a:lnTo>
                  <a:lnTo>
                    <a:pt x="9107" y="3819"/>
                  </a:lnTo>
                  <a:lnTo>
                    <a:pt x="9135" y="3906"/>
                  </a:lnTo>
                  <a:lnTo>
                    <a:pt x="9160" y="3992"/>
                  </a:lnTo>
                  <a:lnTo>
                    <a:pt x="9183" y="4080"/>
                  </a:lnTo>
                  <a:lnTo>
                    <a:pt x="9205" y="4168"/>
                  </a:lnTo>
                  <a:lnTo>
                    <a:pt x="9224" y="4257"/>
                  </a:lnTo>
                  <a:lnTo>
                    <a:pt x="10244" y="4272"/>
                  </a:lnTo>
                  <a:lnTo>
                    <a:pt x="10219" y="6111"/>
                  </a:lnTo>
                  <a:lnTo>
                    <a:pt x="9199" y="6097"/>
                  </a:lnTo>
                  <a:lnTo>
                    <a:pt x="9177" y="6185"/>
                  </a:lnTo>
                  <a:lnTo>
                    <a:pt x="9153" y="6273"/>
                  </a:lnTo>
                  <a:lnTo>
                    <a:pt x="9127" y="6360"/>
                  </a:lnTo>
                  <a:lnTo>
                    <a:pt x="9099" y="6446"/>
                  </a:lnTo>
                  <a:lnTo>
                    <a:pt x="9071" y="6531"/>
                  </a:lnTo>
                  <a:lnTo>
                    <a:pt x="9039" y="6616"/>
                  </a:lnTo>
                  <a:lnTo>
                    <a:pt x="9006" y="6699"/>
                  </a:lnTo>
                  <a:lnTo>
                    <a:pt x="8971" y="6782"/>
                  </a:lnTo>
                  <a:lnTo>
                    <a:pt x="8936" y="6864"/>
                  </a:lnTo>
                  <a:lnTo>
                    <a:pt x="8898" y="6945"/>
                  </a:lnTo>
                  <a:lnTo>
                    <a:pt x="8858" y="7024"/>
                  </a:lnTo>
                  <a:lnTo>
                    <a:pt x="8817" y="7103"/>
                  </a:lnTo>
                  <a:lnTo>
                    <a:pt x="8774" y="7181"/>
                  </a:lnTo>
                  <a:lnTo>
                    <a:pt x="8729" y="7258"/>
                  </a:lnTo>
                  <a:lnTo>
                    <a:pt x="8683" y="7334"/>
                  </a:lnTo>
                  <a:lnTo>
                    <a:pt x="8636" y="7409"/>
                  </a:lnTo>
                  <a:lnTo>
                    <a:pt x="9350" y="8139"/>
                  </a:lnTo>
                  <a:lnTo>
                    <a:pt x="8035" y="9425"/>
                  </a:lnTo>
                  <a:lnTo>
                    <a:pt x="7322" y="8695"/>
                  </a:lnTo>
                  <a:lnTo>
                    <a:pt x="7246" y="8740"/>
                  </a:lnTo>
                  <a:lnTo>
                    <a:pt x="7170" y="8785"/>
                  </a:lnTo>
                  <a:lnTo>
                    <a:pt x="7092" y="8827"/>
                  </a:lnTo>
                  <a:lnTo>
                    <a:pt x="7013" y="8868"/>
                  </a:lnTo>
                  <a:lnTo>
                    <a:pt x="6934" y="8908"/>
                  </a:lnTo>
                  <a:lnTo>
                    <a:pt x="6853" y="8946"/>
                  </a:lnTo>
                  <a:lnTo>
                    <a:pt x="6771" y="8982"/>
                  </a:lnTo>
                  <a:lnTo>
                    <a:pt x="6689" y="9017"/>
                  </a:lnTo>
                  <a:lnTo>
                    <a:pt x="6605" y="9049"/>
                  </a:lnTo>
                  <a:lnTo>
                    <a:pt x="6522" y="9080"/>
                  </a:lnTo>
                  <a:lnTo>
                    <a:pt x="6436" y="9110"/>
                  </a:lnTo>
                  <a:lnTo>
                    <a:pt x="6350" y="9137"/>
                  </a:lnTo>
                  <a:lnTo>
                    <a:pt x="6264" y="9162"/>
                  </a:lnTo>
                  <a:lnTo>
                    <a:pt x="6176" y="9187"/>
                  </a:lnTo>
                  <a:lnTo>
                    <a:pt x="6088" y="9208"/>
                  </a:lnTo>
                  <a:lnTo>
                    <a:pt x="5999" y="9228"/>
                  </a:lnTo>
                  <a:lnTo>
                    <a:pt x="5990" y="10249"/>
                  </a:lnTo>
                  <a:lnTo>
                    <a:pt x="4152" y="10232"/>
                  </a:lnTo>
                  <a:lnTo>
                    <a:pt x="4162" y="9211"/>
                  </a:lnTo>
                  <a:lnTo>
                    <a:pt x="4074" y="9190"/>
                  </a:lnTo>
                  <a:lnTo>
                    <a:pt x="3986" y="9166"/>
                  </a:lnTo>
                  <a:lnTo>
                    <a:pt x="3899" y="9141"/>
                  </a:lnTo>
                  <a:lnTo>
                    <a:pt x="3813" y="9114"/>
                  </a:lnTo>
                  <a:lnTo>
                    <a:pt x="3727" y="9084"/>
                  </a:lnTo>
                  <a:lnTo>
                    <a:pt x="3643" y="9054"/>
                  </a:lnTo>
                  <a:lnTo>
                    <a:pt x="3559" y="9022"/>
                  </a:lnTo>
                  <a:lnTo>
                    <a:pt x="3477" y="8987"/>
                  </a:lnTo>
                  <a:lnTo>
                    <a:pt x="3395" y="8951"/>
                  </a:lnTo>
                  <a:lnTo>
                    <a:pt x="3314" y="8913"/>
                  </a:lnTo>
                  <a:lnTo>
                    <a:pt x="3234" y="8874"/>
                  </a:lnTo>
                  <a:lnTo>
                    <a:pt x="3154" y="8833"/>
                  </a:lnTo>
                  <a:lnTo>
                    <a:pt x="3077" y="8790"/>
                  </a:lnTo>
                  <a:lnTo>
                    <a:pt x="3000" y="8746"/>
                  </a:lnTo>
                  <a:lnTo>
                    <a:pt x="2923" y="8701"/>
                  </a:lnTo>
                  <a:lnTo>
                    <a:pt x="2849" y="8653"/>
                  </a:lnTo>
                  <a:lnTo>
                    <a:pt x="2123" y="9371"/>
                  </a:lnTo>
                  <a:lnTo>
                    <a:pt x="832" y="8062"/>
                  </a:lnTo>
                  <a:lnTo>
                    <a:pt x="1558" y="7344"/>
                  </a:lnTo>
                  <a:lnTo>
                    <a:pt x="1512" y="7268"/>
                  </a:lnTo>
                  <a:lnTo>
                    <a:pt x="1467" y="7191"/>
                  </a:lnTo>
                  <a:lnTo>
                    <a:pt x="1424" y="7115"/>
                  </a:lnTo>
                  <a:lnTo>
                    <a:pt x="1383" y="7036"/>
                  </a:lnTo>
                  <a:lnTo>
                    <a:pt x="1344" y="6956"/>
                  </a:lnTo>
                  <a:lnTo>
                    <a:pt x="1306" y="6875"/>
                  </a:lnTo>
                  <a:lnTo>
                    <a:pt x="1269" y="6793"/>
                  </a:lnTo>
                  <a:lnTo>
                    <a:pt x="1234" y="6711"/>
                  </a:lnTo>
                  <a:lnTo>
                    <a:pt x="1201" y="6628"/>
                  </a:lnTo>
                  <a:lnTo>
                    <a:pt x="1170" y="6543"/>
                  </a:lnTo>
                  <a:lnTo>
                    <a:pt x="1140" y="6458"/>
                  </a:lnTo>
                  <a:lnTo>
                    <a:pt x="1112" y="6372"/>
                  </a:lnTo>
                  <a:lnTo>
                    <a:pt x="1087" y="6286"/>
                  </a:lnTo>
                  <a:lnTo>
                    <a:pt x="1062" y="6198"/>
                  </a:lnTo>
                  <a:lnTo>
                    <a:pt x="1040" y="6110"/>
                  </a:lnTo>
                  <a:lnTo>
                    <a:pt x="1019" y="6022"/>
                  </a:lnTo>
                  <a:lnTo>
                    <a:pt x="0" y="6017"/>
                  </a:lnTo>
                  <a:lnTo>
                    <a:pt x="8" y="4177"/>
                  </a:lnTo>
                  <a:lnTo>
                    <a:pt x="1029" y="4183"/>
                  </a:lnTo>
                  <a:lnTo>
                    <a:pt x="1049" y="4093"/>
                  </a:lnTo>
                  <a:lnTo>
                    <a:pt x="1073" y="4005"/>
                  </a:lnTo>
                  <a:lnTo>
                    <a:pt x="1097" y="3918"/>
                  </a:lnTo>
                  <a:lnTo>
                    <a:pt x="1124" y="3832"/>
                  </a:lnTo>
                  <a:lnTo>
                    <a:pt x="1152" y="3746"/>
                  </a:lnTo>
                  <a:lnTo>
                    <a:pt x="1183" y="3662"/>
                  </a:lnTo>
                  <a:lnTo>
                    <a:pt x="1215" y="3579"/>
                  </a:lnTo>
                  <a:lnTo>
                    <a:pt x="1248" y="3496"/>
                  </a:lnTo>
                  <a:lnTo>
                    <a:pt x="1284" y="3413"/>
                  </a:lnTo>
                  <a:lnTo>
                    <a:pt x="1322" y="3332"/>
                  </a:lnTo>
                  <a:lnTo>
                    <a:pt x="1361" y="3252"/>
                  </a:lnTo>
                  <a:lnTo>
                    <a:pt x="1401" y="3172"/>
                  </a:lnTo>
                  <a:lnTo>
                    <a:pt x="1443" y="3094"/>
                  </a:lnTo>
                  <a:lnTo>
                    <a:pt x="1487" y="3016"/>
                  </a:lnTo>
                  <a:lnTo>
                    <a:pt x="1532" y="2941"/>
                  </a:lnTo>
                  <a:lnTo>
                    <a:pt x="1579" y="2865"/>
                  </a:lnTo>
                  <a:lnTo>
                    <a:pt x="859" y="2141"/>
                  </a:lnTo>
                  <a:lnTo>
                    <a:pt x="2162" y="843"/>
                  </a:lnTo>
                  <a:lnTo>
                    <a:pt x="2881" y="1568"/>
                  </a:lnTo>
                  <a:lnTo>
                    <a:pt x="2956" y="1521"/>
                  </a:lnTo>
                  <a:lnTo>
                    <a:pt x="3033" y="1476"/>
                  </a:lnTo>
                  <a:lnTo>
                    <a:pt x="3110" y="1433"/>
                  </a:lnTo>
                  <a:lnTo>
                    <a:pt x="3189" y="1391"/>
                  </a:lnTo>
                  <a:lnTo>
                    <a:pt x="3268" y="1351"/>
                  </a:lnTo>
                  <a:lnTo>
                    <a:pt x="3349" y="1312"/>
                  </a:lnTo>
                  <a:lnTo>
                    <a:pt x="3429" y="1275"/>
                  </a:lnTo>
                  <a:lnTo>
                    <a:pt x="3512" y="1240"/>
                  </a:lnTo>
                  <a:lnTo>
                    <a:pt x="3595" y="1206"/>
                  </a:lnTo>
                  <a:lnTo>
                    <a:pt x="3679" y="1175"/>
                  </a:lnTo>
                  <a:lnTo>
                    <a:pt x="3764" y="1145"/>
                  </a:lnTo>
                  <a:lnTo>
                    <a:pt x="3849" y="1116"/>
                  </a:lnTo>
                  <a:lnTo>
                    <a:pt x="3936" y="1090"/>
                  </a:lnTo>
                  <a:lnTo>
                    <a:pt x="4023" y="1065"/>
                  </a:lnTo>
                  <a:lnTo>
                    <a:pt x="4110" y="1043"/>
                  </a:lnTo>
                  <a:lnTo>
                    <a:pt x="4199" y="1022"/>
                  </a:lnTo>
                  <a:lnTo>
                    <a:pt x="4199" y="0"/>
                  </a:lnTo>
                  <a:lnTo>
                    <a:pt x="6037" y="0"/>
                  </a:lnTo>
                  <a:lnTo>
                    <a:pt x="6037" y="1022"/>
                  </a:lnTo>
                  <a:close/>
                  <a:moveTo>
                    <a:pt x="5118" y="2399"/>
                  </a:moveTo>
                  <a:lnTo>
                    <a:pt x="5258" y="2402"/>
                  </a:lnTo>
                  <a:lnTo>
                    <a:pt x="5396" y="2412"/>
                  </a:lnTo>
                  <a:lnTo>
                    <a:pt x="5532" y="2430"/>
                  </a:lnTo>
                  <a:lnTo>
                    <a:pt x="5666" y="2454"/>
                  </a:lnTo>
                  <a:lnTo>
                    <a:pt x="5798" y="2484"/>
                  </a:lnTo>
                  <a:lnTo>
                    <a:pt x="5926" y="2521"/>
                  </a:lnTo>
                  <a:lnTo>
                    <a:pt x="6053" y="2564"/>
                  </a:lnTo>
                  <a:lnTo>
                    <a:pt x="6176" y="2613"/>
                  </a:lnTo>
                  <a:lnTo>
                    <a:pt x="6297" y="2667"/>
                  </a:lnTo>
                  <a:lnTo>
                    <a:pt x="6414" y="2728"/>
                  </a:lnTo>
                  <a:lnTo>
                    <a:pt x="6528" y="2793"/>
                  </a:lnTo>
                  <a:lnTo>
                    <a:pt x="6638" y="2864"/>
                  </a:lnTo>
                  <a:lnTo>
                    <a:pt x="6744" y="2940"/>
                  </a:lnTo>
                  <a:lnTo>
                    <a:pt x="6848" y="3021"/>
                  </a:lnTo>
                  <a:lnTo>
                    <a:pt x="6946" y="3106"/>
                  </a:lnTo>
                  <a:lnTo>
                    <a:pt x="7041" y="3197"/>
                  </a:lnTo>
                  <a:lnTo>
                    <a:pt x="7131" y="3291"/>
                  </a:lnTo>
                  <a:lnTo>
                    <a:pt x="7216" y="3389"/>
                  </a:lnTo>
                  <a:lnTo>
                    <a:pt x="7297" y="3493"/>
                  </a:lnTo>
                  <a:lnTo>
                    <a:pt x="7372" y="3599"/>
                  </a:lnTo>
                  <a:lnTo>
                    <a:pt x="7443" y="3710"/>
                  </a:lnTo>
                  <a:lnTo>
                    <a:pt x="7508" y="3823"/>
                  </a:lnTo>
                  <a:lnTo>
                    <a:pt x="7569" y="3941"/>
                  </a:lnTo>
                  <a:lnTo>
                    <a:pt x="7623" y="4062"/>
                  </a:lnTo>
                  <a:lnTo>
                    <a:pt x="7672" y="4185"/>
                  </a:lnTo>
                  <a:lnTo>
                    <a:pt x="7715" y="4312"/>
                  </a:lnTo>
                  <a:lnTo>
                    <a:pt x="7752" y="4441"/>
                  </a:lnTo>
                  <a:lnTo>
                    <a:pt x="7781" y="4573"/>
                  </a:lnTo>
                  <a:lnTo>
                    <a:pt x="7806" y="4707"/>
                  </a:lnTo>
                  <a:lnTo>
                    <a:pt x="7823" y="4843"/>
                  </a:lnTo>
                  <a:lnTo>
                    <a:pt x="7833" y="4981"/>
                  </a:lnTo>
                  <a:lnTo>
                    <a:pt x="7836" y="5121"/>
                  </a:lnTo>
                  <a:lnTo>
                    <a:pt x="7833" y="5261"/>
                  </a:lnTo>
                  <a:lnTo>
                    <a:pt x="7823" y="5399"/>
                  </a:lnTo>
                  <a:lnTo>
                    <a:pt x="7806" y="5535"/>
                  </a:lnTo>
                  <a:lnTo>
                    <a:pt x="7781" y="5669"/>
                  </a:lnTo>
                  <a:lnTo>
                    <a:pt x="7752" y="5801"/>
                  </a:lnTo>
                  <a:lnTo>
                    <a:pt x="7715" y="5930"/>
                  </a:lnTo>
                  <a:lnTo>
                    <a:pt x="7672" y="6057"/>
                  </a:lnTo>
                  <a:lnTo>
                    <a:pt x="7623" y="6181"/>
                  </a:lnTo>
                  <a:lnTo>
                    <a:pt x="7569" y="6301"/>
                  </a:lnTo>
                  <a:lnTo>
                    <a:pt x="7508" y="6418"/>
                  </a:lnTo>
                  <a:lnTo>
                    <a:pt x="7443" y="6532"/>
                  </a:lnTo>
                  <a:lnTo>
                    <a:pt x="7372" y="6643"/>
                  </a:lnTo>
                  <a:lnTo>
                    <a:pt x="7297" y="6749"/>
                  </a:lnTo>
                  <a:lnTo>
                    <a:pt x="7216" y="6852"/>
                  </a:lnTo>
                  <a:lnTo>
                    <a:pt x="7131" y="6951"/>
                  </a:lnTo>
                  <a:lnTo>
                    <a:pt x="7041" y="7046"/>
                  </a:lnTo>
                  <a:lnTo>
                    <a:pt x="6946" y="7136"/>
                  </a:lnTo>
                  <a:lnTo>
                    <a:pt x="6848" y="7221"/>
                  </a:lnTo>
                  <a:lnTo>
                    <a:pt x="6744" y="7302"/>
                  </a:lnTo>
                  <a:lnTo>
                    <a:pt x="6638" y="7378"/>
                  </a:lnTo>
                  <a:lnTo>
                    <a:pt x="6528" y="7448"/>
                  </a:lnTo>
                  <a:lnTo>
                    <a:pt x="6414" y="7514"/>
                  </a:lnTo>
                  <a:lnTo>
                    <a:pt x="6297" y="7574"/>
                  </a:lnTo>
                  <a:lnTo>
                    <a:pt x="6176" y="7629"/>
                  </a:lnTo>
                  <a:lnTo>
                    <a:pt x="6053" y="7678"/>
                  </a:lnTo>
                  <a:lnTo>
                    <a:pt x="5926" y="7721"/>
                  </a:lnTo>
                  <a:lnTo>
                    <a:pt x="5798" y="7758"/>
                  </a:lnTo>
                  <a:lnTo>
                    <a:pt x="5666" y="7787"/>
                  </a:lnTo>
                  <a:lnTo>
                    <a:pt x="5532" y="7812"/>
                  </a:lnTo>
                  <a:lnTo>
                    <a:pt x="5396" y="7829"/>
                  </a:lnTo>
                  <a:lnTo>
                    <a:pt x="5258" y="7839"/>
                  </a:lnTo>
                  <a:lnTo>
                    <a:pt x="5118" y="7842"/>
                  </a:lnTo>
                  <a:lnTo>
                    <a:pt x="4979" y="7839"/>
                  </a:lnTo>
                  <a:lnTo>
                    <a:pt x="4841" y="7829"/>
                  </a:lnTo>
                  <a:lnTo>
                    <a:pt x="4704" y="7812"/>
                  </a:lnTo>
                  <a:lnTo>
                    <a:pt x="4571" y="7787"/>
                  </a:lnTo>
                  <a:lnTo>
                    <a:pt x="4439" y="7758"/>
                  </a:lnTo>
                  <a:lnTo>
                    <a:pt x="4310" y="7721"/>
                  </a:lnTo>
                  <a:lnTo>
                    <a:pt x="4183" y="7678"/>
                  </a:lnTo>
                  <a:lnTo>
                    <a:pt x="4059" y="7629"/>
                  </a:lnTo>
                  <a:lnTo>
                    <a:pt x="3940" y="7574"/>
                  </a:lnTo>
                  <a:lnTo>
                    <a:pt x="3822" y="7514"/>
                  </a:lnTo>
                  <a:lnTo>
                    <a:pt x="3709" y="7448"/>
                  </a:lnTo>
                  <a:lnTo>
                    <a:pt x="3598" y="7378"/>
                  </a:lnTo>
                  <a:lnTo>
                    <a:pt x="3492" y="7302"/>
                  </a:lnTo>
                  <a:lnTo>
                    <a:pt x="3389" y="7221"/>
                  </a:lnTo>
                  <a:lnTo>
                    <a:pt x="3290" y="7136"/>
                  </a:lnTo>
                  <a:lnTo>
                    <a:pt x="3195" y="7046"/>
                  </a:lnTo>
                  <a:lnTo>
                    <a:pt x="3105" y="6951"/>
                  </a:lnTo>
                  <a:lnTo>
                    <a:pt x="3020" y="6852"/>
                  </a:lnTo>
                  <a:lnTo>
                    <a:pt x="2940" y="6749"/>
                  </a:lnTo>
                  <a:lnTo>
                    <a:pt x="2864" y="6643"/>
                  </a:lnTo>
                  <a:lnTo>
                    <a:pt x="2792" y="6532"/>
                  </a:lnTo>
                  <a:lnTo>
                    <a:pt x="2727" y="6418"/>
                  </a:lnTo>
                  <a:lnTo>
                    <a:pt x="2668" y="6301"/>
                  </a:lnTo>
                  <a:lnTo>
                    <a:pt x="2612" y="6181"/>
                  </a:lnTo>
                  <a:lnTo>
                    <a:pt x="2564" y="6057"/>
                  </a:lnTo>
                  <a:lnTo>
                    <a:pt x="2521" y="5930"/>
                  </a:lnTo>
                  <a:lnTo>
                    <a:pt x="2485" y="5801"/>
                  </a:lnTo>
                  <a:lnTo>
                    <a:pt x="2455" y="5669"/>
                  </a:lnTo>
                  <a:lnTo>
                    <a:pt x="2430" y="5535"/>
                  </a:lnTo>
                  <a:lnTo>
                    <a:pt x="2413" y="5399"/>
                  </a:lnTo>
                  <a:lnTo>
                    <a:pt x="2403" y="5261"/>
                  </a:lnTo>
                  <a:lnTo>
                    <a:pt x="2400" y="5121"/>
                  </a:lnTo>
                  <a:lnTo>
                    <a:pt x="2403" y="4981"/>
                  </a:lnTo>
                  <a:lnTo>
                    <a:pt x="2413" y="4843"/>
                  </a:lnTo>
                  <a:lnTo>
                    <a:pt x="2430" y="4707"/>
                  </a:lnTo>
                  <a:lnTo>
                    <a:pt x="2455" y="4573"/>
                  </a:lnTo>
                  <a:lnTo>
                    <a:pt x="2485" y="4441"/>
                  </a:lnTo>
                  <a:lnTo>
                    <a:pt x="2521" y="4312"/>
                  </a:lnTo>
                  <a:lnTo>
                    <a:pt x="2564" y="4185"/>
                  </a:lnTo>
                  <a:lnTo>
                    <a:pt x="2612" y="4062"/>
                  </a:lnTo>
                  <a:lnTo>
                    <a:pt x="2668" y="3941"/>
                  </a:lnTo>
                  <a:lnTo>
                    <a:pt x="2727" y="3823"/>
                  </a:lnTo>
                  <a:lnTo>
                    <a:pt x="2792" y="3710"/>
                  </a:lnTo>
                  <a:lnTo>
                    <a:pt x="2864" y="3599"/>
                  </a:lnTo>
                  <a:lnTo>
                    <a:pt x="2940" y="3493"/>
                  </a:lnTo>
                  <a:lnTo>
                    <a:pt x="3020" y="3389"/>
                  </a:lnTo>
                  <a:lnTo>
                    <a:pt x="3105" y="3291"/>
                  </a:lnTo>
                  <a:lnTo>
                    <a:pt x="3195" y="3197"/>
                  </a:lnTo>
                  <a:lnTo>
                    <a:pt x="3290" y="3106"/>
                  </a:lnTo>
                  <a:lnTo>
                    <a:pt x="3389" y="3021"/>
                  </a:lnTo>
                  <a:lnTo>
                    <a:pt x="3492" y="2940"/>
                  </a:lnTo>
                  <a:lnTo>
                    <a:pt x="3598" y="2864"/>
                  </a:lnTo>
                  <a:lnTo>
                    <a:pt x="3709" y="2793"/>
                  </a:lnTo>
                  <a:lnTo>
                    <a:pt x="3822" y="2728"/>
                  </a:lnTo>
                  <a:lnTo>
                    <a:pt x="3940" y="2667"/>
                  </a:lnTo>
                  <a:lnTo>
                    <a:pt x="4059" y="2613"/>
                  </a:lnTo>
                  <a:lnTo>
                    <a:pt x="4183" y="2564"/>
                  </a:lnTo>
                  <a:lnTo>
                    <a:pt x="4310" y="2521"/>
                  </a:lnTo>
                  <a:lnTo>
                    <a:pt x="4439" y="2484"/>
                  </a:lnTo>
                  <a:lnTo>
                    <a:pt x="4571" y="2454"/>
                  </a:lnTo>
                  <a:lnTo>
                    <a:pt x="4704" y="2430"/>
                  </a:lnTo>
                  <a:lnTo>
                    <a:pt x="4841" y="2412"/>
                  </a:lnTo>
                  <a:lnTo>
                    <a:pt x="4979" y="2402"/>
                  </a:lnTo>
                  <a:lnTo>
                    <a:pt x="5118" y="23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7" name="Oval 96"/>
            <p:cNvSpPr/>
            <p:nvPr/>
          </p:nvSpPr>
          <p:spPr>
            <a:xfrm>
              <a:off x="1195146" y="2060465"/>
              <a:ext cx="2527300" cy="2527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9909601" y="5141750"/>
            <a:ext cx="495188" cy="495672"/>
            <a:chOff x="698500" y="1562100"/>
            <a:chExt cx="3520591" cy="3524030"/>
          </a:xfrm>
        </p:grpSpPr>
        <p:sp>
          <p:nvSpPr>
            <p:cNvPr id="99" name="Freeform 98"/>
            <p:cNvSpPr>
              <a:spLocks noEditPoints="1"/>
            </p:cNvSpPr>
            <p:nvPr/>
          </p:nvSpPr>
          <p:spPr bwMode="auto">
            <a:xfrm>
              <a:off x="698500" y="1562100"/>
              <a:ext cx="3520591" cy="3524030"/>
            </a:xfrm>
            <a:custGeom>
              <a:avLst/>
              <a:gdLst>
                <a:gd name="T0" fmla="*/ 6223 w 10244"/>
                <a:gd name="T1" fmla="*/ 1068 h 10249"/>
                <a:gd name="T2" fmla="*/ 6451 w 10244"/>
                <a:gd name="T3" fmla="*/ 1137 h 10249"/>
                <a:gd name="T4" fmla="*/ 6673 w 10244"/>
                <a:gd name="T5" fmla="*/ 1219 h 10249"/>
                <a:gd name="T6" fmla="*/ 6889 w 10244"/>
                <a:gd name="T7" fmla="*/ 1313 h 10249"/>
                <a:gd name="T8" fmla="*/ 7098 w 10244"/>
                <a:gd name="T9" fmla="*/ 1417 h 10249"/>
                <a:gd name="T10" fmla="*/ 7342 w 10244"/>
                <a:gd name="T11" fmla="*/ 1559 h 10249"/>
                <a:gd name="T12" fmla="*/ 8743 w 10244"/>
                <a:gd name="T13" fmla="*/ 3006 h 10249"/>
                <a:gd name="T14" fmla="*/ 8947 w 10244"/>
                <a:gd name="T15" fmla="*/ 3401 h 10249"/>
                <a:gd name="T16" fmla="*/ 9107 w 10244"/>
                <a:gd name="T17" fmla="*/ 3819 h 10249"/>
                <a:gd name="T18" fmla="*/ 9224 w 10244"/>
                <a:gd name="T19" fmla="*/ 4257 h 10249"/>
                <a:gd name="T20" fmla="*/ 9153 w 10244"/>
                <a:gd name="T21" fmla="*/ 6273 h 10249"/>
                <a:gd name="T22" fmla="*/ 9006 w 10244"/>
                <a:gd name="T23" fmla="*/ 6699 h 10249"/>
                <a:gd name="T24" fmla="*/ 8817 w 10244"/>
                <a:gd name="T25" fmla="*/ 7103 h 10249"/>
                <a:gd name="T26" fmla="*/ 9350 w 10244"/>
                <a:gd name="T27" fmla="*/ 8139 h 10249"/>
                <a:gd name="T28" fmla="*/ 7092 w 10244"/>
                <a:gd name="T29" fmla="*/ 8827 h 10249"/>
                <a:gd name="T30" fmla="*/ 6689 w 10244"/>
                <a:gd name="T31" fmla="*/ 9017 h 10249"/>
                <a:gd name="T32" fmla="*/ 6264 w 10244"/>
                <a:gd name="T33" fmla="*/ 9162 h 10249"/>
                <a:gd name="T34" fmla="*/ 4152 w 10244"/>
                <a:gd name="T35" fmla="*/ 10232 h 10249"/>
                <a:gd name="T36" fmla="*/ 3813 w 10244"/>
                <a:gd name="T37" fmla="*/ 9114 h 10249"/>
                <a:gd name="T38" fmla="*/ 3395 w 10244"/>
                <a:gd name="T39" fmla="*/ 8951 h 10249"/>
                <a:gd name="T40" fmla="*/ 3000 w 10244"/>
                <a:gd name="T41" fmla="*/ 8746 h 10249"/>
                <a:gd name="T42" fmla="*/ 1558 w 10244"/>
                <a:gd name="T43" fmla="*/ 7344 h 10249"/>
                <a:gd name="T44" fmla="*/ 1344 w 10244"/>
                <a:gd name="T45" fmla="*/ 6956 h 10249"/>
                <a:gd name="T46" fmla="*/ 1170 w 10244"/>
                <a:gd name="T47" fmla="*/ 6543 h 10249"/>
                <a:gd name="T48" fmla="*/ 1040 w 10244"/>
                <a:gd name="T49" fmla="*/ 6110 h 10249"/>
                <a:gd name="T50" fmla="*/ 1049 w 10244"/>
                <a:gd name="T51" fmla="*/ 4093 h 10249"/>
                <a:gd name="T52" fmla="*/ 1183 w 10244"/>
                <a:gd name="T53" fmla="*/ 3662 h 10249"/>
                <a:gd name="T54" fmla="*/ 1361 w 10244"/>
                <a:gd name="T55" fmla="*/ 3252 h 10249"/>
                <a:gd name="T56" fmla="*/ 1579 w 10244"/>
                <a:gd name="T57" fmla="*/ 2865 h 10249"/>
                <a:gd name="T58" fmla="*/ 3033 w 10244"/>
                <a:gd name="T59" fmla="*/ 1476 h 10249"/>
                <a:gd name="T60" fmla="*/ 3429 w 10244"/>
                <a:gd name="T61" fmla="*/ 1275 h 10249"/>
                <a:gd name="T62" fmla="*/ 3849 w 10244"/>
                <a:gd name="T63" fmla="*/ 1116 h 10249"/>
                <a:gd name="T64" fmla="*/ 4199 w 10244"/>
                <a:gd name="T65" fmla="*/ 0 h 10249"/>
                <a:gd name="T66" fmla="*/ 5396 w 10244"/>
                <a:gd name="T67" fmla="*/ 2412 h 10249"/>
                <a:gd name="T68" fmla="*/ 6053 w 10244"/>
                <a:gd name="T69" fmla="*/ 2564 h 10249"/>
                <a:gd name="T70" fmla="*/ 6638 w 10244"/>
                <a:gd name="T71" fmla="*/ 2864 h 10249"/>
                <a:gd name="T72" fmla="*/ 7131 w 10244"/>
                <a:gd name="T73" fmla="*/ 3291 h 10249"/>
                <a:gd name="T74" fmla="*/ 7508 w 10244"/>
                <a:gd name="T75" fmla="*/ 3823 h 10249"/>
                <a:gd name="T76" fmla="*/ 7752 w 10244"/>
                <a:gd name="T77" fmla="*/ 4441 h 10249"/>
                <a:gd name="T78" fmla="*/ 7836 w 10244"/>
                <a:gd name="T79" fmla="*/ 5121 h 10249"/>
                <a:gd name="T80" fmla="*/ 7752 w 10244"/>
                <a:gd name="T81" fmla="*/ 5801 h 10249"/>
                <a:gd name="T82" fmla="*/ 7508 w 10244"/>
                <a:gd name="T83" fmla="*/ 6418 h 10249"/>
                <a:gd name="T84" fmla="*/ 7131 w 10244"/>
                <a:gd name="T85" fmla="*/ 6951 h 10249"/>
                <a:gd name="T86" fmla="*/ 6638 w 10244"/>
                <a:gd name="T87" fmla="*/ 7378 h 10249"/>
                <a:gd name="T88" fmla="*/ 6053 w 10244"/>
                <a:gd name="T89" fmla="*/ 7678 h 10249"/>
                <a:gd name="T90" fmla="*/ 5396 w 10244"/>
                <a:gd name="T91" fmla="*/ 7829 h 10249"/>
                <a:gd name="T92" fmla="*/ 4704 w 10244"/>
                <a:gd name="T93" fmla="*/ 7812 h 10249"/>
                <a:gd name="T94" fmla="*/ 4059 w 10244"/>
                <a:gd name="T95" fmla="*/ 7629 h 10249"/>
                <a:gd name="T96" fmla="*/ 3492 w 10244"/>
                <a:gd name="T97" fmla="*/ 7302 h 10249"/>
                <a:gd name="T98" fmla="*/ 3020 w 10244"/>
                <a:gd name="T99" fmla="*/ 6852 h 10249"/>
                <a:gd name="T100" fmla="*/ 2668 w 10244"/>
                <a:gd name="T101" fmla="*/ 6301 h 10249"/>
                <a:gd name="T102" fmla="*/ 2455 w 10244"/>
                <a:gd name="T103" fmla="*/ 5669 h 10249"/>
                <a:gd name="T104" fmla="*/ 2403 w 10244"/>
                <a:gd name="T105" fmla="*/ 4981 h 10249"/>
                <a:gd name="T106" fmla="*/ 2521 w 10244"/>
                <a:gd name="T107" fmla="*/ 4312 h 10249"/>
                <a:gd name="T108" fmla="*/ 2792 w 10244"/>
                <a:gd name="T109" fmla="*/ 3710 h 10249"/>
                <a:gd name="T110" fmla="*/ 3195 w 10244"/>
                <a:gd name="T111" fmla="*/ 3197 h 10249"/>
                <a:gd name="T112" fmla="*/ 3709 w 10244"/>
                <a:gd name="T113" fmla="*/ 2793 h 10249"/>
                <a:gd name="T114" fmla="*/ 4310 w 10244"/>
                <a:gd name="T115" fmla="*/ 2521 h 10249"/>
                <a:gd name="T116" fmla="*/ 4979 w 10244"/>
                <a:gd name="T117" fmla="*/ 2402 h 10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44" h="10249">
                  <a:moveTo>
                    <a:pt x="6037" y="1022"/>
                  </a:moveTo>
                  <a:lnTo>
                    <a:pt x="6084" y="1032"/>
                  </a:lnTo>
                  <a:lnTo>
                    <a:pt x="6130" y="1044"/>
                  </a:lnTo>
                  <a:lnTo>
                    <a:pt x="6177" y="1056"/>
                  </a:lnTo>
                  <a:lnTo>
                    <a:pt x="6223" y="1068"/>
                  </a:lnTo>
                  <a:lnTo>
                    <a:pt x="6269" y="1081"/>
                  </a:lnTo>
                  <a:lnTo>
                    <a:pt x="6315" y="1094"/>
                  </a:lnTo>
                  <a:lnTo>
                    <a:pt x="6360" y="1108"/>
                  </a:lnTo>
                  <a:lnTo>
                    <a:pt x="6406" y="1122"/>
                  </a:lnTo>
                  <a:lnTo>
                    <a:pt x="6451" y="1137"/>
                  </a:lnTo>
                  <a:lnTo>
                    <a:pt x="6496" y="1152"/>
                  </a:lnTo>
                  <a:lnTo>
                    <a:pt x="6540" y="1169"/>
                  </a:lnTo>
                  <a:lnTo>
                    <a:pt x="6585" y="1185"/>
                  </a:lnTo>
                  <a:lnTo>
                    <a:pt x="6629" y="1201"/>
                  </a:lnTo>
                  <a:lnTo>
                    <a:pt x="6673" y="1219"/>
                  </a:lnTo>
                  <a:lnTo>
                    <a:pt x="6717" y="1237"/>
                  </a:lnTo>
                  <a:lnTo>
                    <a:pt x="6760" y="1255"/>
                  </a:lnTo>
                  <a:lnTo>
                    <a:pt x="6804" y="1274"/>
                  </a:lnTo>
                  <a:lnTo>
                    <a:pt x="6847" y="1292"/>
                  </a:lnTo>
                  <a:lnTo>
                    <a:pt x="6889" y="1313"/>
                  </a:lnTo>
                  <a:lnTo>
                    <a:pt x="6932" y="1332"/>
                  </a:lnTo>
                  <a:lnTo>
                    <a:pt x="6973" y="1353"/>
                  </a:lnTo>
                  <a:lnTo>
                    <a:pt x="7015" y="1374"/>
                  </a:lnTo>
                  <a:lnTo>
                    <a:pt x="7057" y="1396"/>
                  </a:lnTo>
                  <a:lnTo>
                    <a:pt x="7098" y="1417"/>
                  </a:lnTo>
                  <a:lnTo>
                    <a:pt x="7140" y="1440"/>
                  </a:lnTo>
                  <a:lnTo>
                    <a:pt x="7181" y="1463"/>
                  </a:lnTo>
                  <a:lnTo>
                    <a:pt x="7221" y="1486"/>
                  </a:lnTo>
                  <a:lnTo>
                    <a:pt x="7262" y="1509"/>
                  </a:lnTo>
                  <a:lnTo>
                    <a:pt x="7342" y="1559"/>
                  </a:lnTo>
                  <a:lnTo>
                    <a:pt x="7419" y="1609"/>
                  </a:lnTo>
                  <a:lnTo>
                    <a:pt x="8152" y="898"/>
                  </a:lnTo>
                  <a:lnTo>
                    <a:pt x="9431" y="2220"/>
                  </a:lnTo>
                  <a:lnTo>
                    <a:pt x="8698" y="2930"/>
                  </a:lnTo>
                  <a:lnTo>
                    <a:pt x="8743" y="3006"/>
                  </a:lnTo>
                  <a:lnTo>
                    <a:pt x="8787" y="3084"/>
                  </a:lnTo>
                  <a:lnTo>
                    <a:pt x="8829" y="3162"/>
                  </a:lnTo>
                  <a:lnTo>
                    <a:pt x="8870" y="3241"/>
                  </a:lnTo>
                  <a:lnTo>
                    <a:pt x="8909" y="3321"/>
                  </a:lnTo>
                  <a:lnTo>
                    <a:pt x="8947" y="3401"/>
                  </a:lnTo>
                  <a:lnTo>
                    <a:pt x="8983" y="3483"/>
                  </a:lnTo>
                  <a:lnTo>
                    <a:pt x="9016" y="3566"/>
                  </a:lnTo>
                  <a:lnTo>
                    <a:pt x="9048" y="3650"/>
                  </a:lnTo>
                  <a:lnTo>
                    <a:pt x="9079" y="3734"/>
                  </a:lnTo>
                  <a:lnTo>
                    <a:pt x="9107" y="3819"/>
                  </a:lnTo>
                  <a:lnTo>
                    <a:pt x="9135" y="3906"/>
                  </a:lnTo>
                  <a:lnTo>
                    <a:pt x="9160" y="3992"/>
                  </a:lnTo>
                  <a:lnTo>
                    <a:pt x="9183" y="4080"/>
                  </a:lnTo>
                  <a:lnTo>
                    <a:pt x="9205" y="4168"/>
                  </a:lnTo>
                  <a:lnTo>
                    <a:pt x="9224" y="4257"/>
                  </a:lnTo>
                  <a:lnTo>
                    <a:pt x="10244" y="4272"/>
                  </a:lnTo>
                  <a:lnTo>
                    <a:pt x="10219" y="6111"/>
                  </a:lnTo>
                  <a:lnTo>
                    <a:pt x="9199" y="6097"/>
                  </a:lnTo>
                  <a:lnTo>
                    <a:pt x="9177" y="6185"/>
                  </a:lnTo>
                  <a:lnTo>
                    <a:pt x="9153" y="6273"/>
                  </a:lnTo>
                  <a:lnTo>
                    <a:pt x="9127" y="6360"/>
                  </a:lnTo>
                  <a:lnTo>
                    <a:pt x="9099" y="6446"/>
                  </a:lnTo>
                  <a:lnTo>
                    <a:pt x="9071" y="6531"/>
                  </a:lnTo>
                  <a:lnTo>
                    <a:pt x="9039" y="6616"/>
                  </a:lnTo>
                  <a:lnTo>
                    <a:pt x="9006" y="6699"/>
                  </a:lnTo>
                  <a:lnTo>
                    <a:pt x="8971" y="6782"/>
                  </a:lnTo>
                  <a:lnTo>
                    <a:pt x="8936" y="6864"/>
                  </a:lnTo>
                  <a:lnTo>
                    <a:pt x="8898" y="6945"/>
                  </a:lnTo>
                  <a:lnTo>
                    <a:pt x="8858" y="7024"/>
                  </a:lnTo>
                  <a:lnTo>
                    <a:pt x="8817" y="7103"/>
                  </a:lnTo>
                  <a:lnTo>
                    <a:pt x="8774" y="7181"/>
                  </a:lnTo>
                  <a:lnTo>
                    <a:pt x="8729" y="7258"/>
                  </a:lnTo>
                  <a:lnTo>
                    <a:pt x="8683" y="7334"/>
                  </a:lnTo>
                  <a:lnTo>
                    <a:pt x="8636" y="7409"/>
                  </a:lnTo>
                  <a:lnTo>
                    <a:pt x="9350" y="8139"/>
                  </a:lnTo>
                  <a:lnTo>
                    <a:pt x="8035" y="9425"/>
                  </a:lnTo>
                  <a:lnTo>
                    <a:pt x="7322" y="8695"/>
                  </a:lnTo>
                  <a:lnTo>
                    <a:pt x="7246" y="8740"/>
                  </a:lnTo>
                  <a:lnTo>
                    <a:pt x="7170" y="8785"/>
                  </a:lnTo>
                  <a:lnTo>
                    <a:pt x="7092" y="8827"/>
                  </a:lnTo>
                  <a:lnTo>
                    <a:pt x="7013" y="8868"/>
                  </a:lnTo>
                  <a:lnTo>
                    <a:pt x="6934" y="8908"/>
                  </a:lnTo>
                  <a:lnTo>
                    <a:pt x="6853" y="8946"/>
                  </a:lnTo>
                  <a:lnTo>
                    <a:pt x="6771" y="8982"/>
                  </a:lnTo>
                  <a:lnTo>
                    <a:pt x="6689" y="9017"/>
                  </a:lnTo>
                  <a:lnTo>
                    <a:pt x="6605" y="9049"/>
                  </a:lnTo>
                  <a:lnTo>
                    <a:pt x="6522" y="9080"/>
                  </a:lnTo>
                  <a:lnTo>
                    <a:pt x="6436" y="9110"/>
                  </a:lnTo>
                  <a:lnTo>
                    <a:pt x="6350" y="9137"/>
                  </a:lnTo>
                  <a:lnTo>
                    <a:pt x="6264" y="9162"/>
                  </a:lnTo>
                  <a:lnTo>
                    <a:pt x="6176" y="9187"/>
                  </a:lnTo>
                  <a:lnTo>
                    <a:pt x="6088" y="9208"/>
                  </a:lnTo>
                  <a:lnTo>
                    <a:pt x="5999" y="9228"/>
                  </a:lnTo>
                  <a:lnTo>
                    <a:pt x="5990" y="10249"/>
                  </a:lnTo>
                  <a:lnTo>
                    <a:pt x="4152" y="10232"/>
                  </a:lnTo>
                  <a:lnTo>
                    <a:pt x="4162" y="9211"/>
                  </a:lnTo>
                  <a:lnTo>
                    <a:pt x="4074" y="9190"/>
                  </a:lnTo>
                  <a:lnTo>
                    <a:pt x="3986" y="9166"/>
                  </a:lnTo>
                  <a:lnTo>
                    <a:pt x="3899" y="9141"/>
                  </a:lnTo>
                  <a:lnTo>
                    <a:pt x="3813" y="9114"/>
                  </a:lnTo>
                  <a:lnTo>
                    <a:pt x="3727" y="9084"/>
                  </a:lnTo>
                  <a:lnTo>
                    <a:pt x="3643" y="9054"/>
                  </a:lnTo>
                  <a:lnTo>
                    <a:pt x="3559" y="9022"/>
                  </a:lnTo>
                  <a:lnTo>
                    <a:pt x="3477" y="8987"/>
                  </a:lnTo>
                  <a:lnTo>
                    <a:pt x="3395" y="8951"/>
                  </a:lnTo>
                  <a:lnTo>
                    <a:pt x="3314" y="8913"/>
                  </a:lnTo>
                  <a:lnTo>
                    <a:pt x="3234" y="8874"/>
                  </a:lnTo>
                  <a:lnTo>
                    <a:pt x="3154" y="8833"/>
                  </a:lnTo>
                  <a:lnTo>
                    <a:pt x="3077" y="8790"/>
                  </a:lnTo>
                  <a:lnTo>
                    <a:pt x="3000" y="8746"/>
                  </a:lnTo>
                  <a:lnTo>
                    <a:pt x="2923" y="8701"/>
                  </a:lnTo>
                  <a:lnTo>
                    <a:pt x="2849" y="8653"/>
                  </a:lnTo>
                  <a:lnTo>
                    <a:pt x="2123" y="9371"/>
                  </a:lnTo>
                  <a:lnTo>
                    <a:pt x="832" y="8062"/>
                  </a:lnTo>
                  <a:lnTo>
                    <a:pt x="1558" y="7344"/>
                  </a:lnTo>
                  <a:lnTo>
                    <a:pt x="1512" y="7268"/>
                  </a:lnTo>
                  <a:lnTo>
                    <a:pt x="1467" y="7191"/>
                  </a:lnTo>
                  <a:lnTo>
                    <a:pt x="1424" y="7115"/>
                  </a:lnTo>
                  <a:lnTo>
                    <a:pt x="1383" y="7036"/>
                  </a:lnTo>
                  <a:lnTo>
                    <a:pt x="1344" y="6956"/>
                  </a:lnTo>
                  <a:lnTo>
                    <a:pt x="1306" y="6875"/>
                  </a:lnTo>
                  <a:lnTo>
                    <a:pt x="1269" y="6793"/>
                  </a:lnTo>
                  <a:lnTo>
                    <a:pt x="1234" y="6711"/>
                  </a:lnTo>
                  <a:lnTo>
                    <a:pt x="1201" y="6628"/>
                  </a:lnTo>
                  <a:lnTo>
                    <a:pt x="1170" y="6543"/>
                  </a:lnTo>
                  <a:lnTo>
                    <a:pt x="1140" y="6458"/>
                  </a:lnTo>
                  <a:lnTo>
                    <a:pt x="1112" y="6372"/>
                  </a:lnTo>
                  <a:lnTo>
                    <a:pt x="1087" y="6286"/>
                  </a:lnTo>
                  <a:lnTo>
                    <a:pt x="1062" y="6198"/>
                  </a:lnTo>
                  <a:lnTo>
                    <a:pt x="1040" y="6110"/>
                  </a:lnTo>
                  <a:lnTo>
                    <a:pt x="1019" y="6022"/>
                  </a:lnTo>
                  <a:lnTo>
                    <a:pt x="0" y="6017"/>
                  </a:lnTo>
                  <a:lnTo>
                    <a:pt x="8" y="4177"/>
                  </a:lnTo>
                  <a:lnTo>
                    <a:pt x="1029" y="4183"/>
                  </a:lnTo>
                  <a:lnTo>
                    <a:pt x="1049" y="4093"/>
                  </a:lnTo>
                  <a:lnTo>
                    <a:pt x="1073" y="4005"/>
                  </a:lnTo>
                  <a:lnTo>
                    <a:pt x="1097" y="3918"/>
                  </a:lnTo>
                  <a:lnTo>
                    <a:pt x="1124" y="3832"/>
                  </a:lnTo>
                  <a:lnTo>
                    <a:pt x="1152" y="3746"/>
                  </a:lnTo>
                  <a:lnTo>
                    <a:pt x="1183" y="3662"/>
                  </a:lnTo>
                  <a:lnTo>
                    <a:pt x="1215" y="3579"/>
                  </a:lnTo>
                  <a:lnTo>
                    <a:pt x="1248" y="3496"/>
                  </a:lnTo>
                  <a:lnTo>
                    <a:pt x="1284" y="3413"/>
                  </a:lnTo>
                  <a:lnTo>
                    <a:pt x="1322" y="3332"/>
                  </a:lnTo>
                  <a:lnTo>
                    <a:pt x="1361" y="3252"/>
                  </a:lnTo>
                  <a:lnTo>
                    <a:pt x="1401" y="3172"/>
                  </a:lnTo>
                  <a:lnTo>
                    <a:pt x="1443" y="3094"/>
                  </a:lnTo>
                  <a:lnTo>
                    <a:pt x="1487" y="3016"/>
                  </a:lnTo>
                  <a:lnTo>
                    <a:pt x="1532" y="2941"/>
                  </a:lnTo>
                  <a:lnTo>
                    <a:pt x="1579" y="2865"/>
                  </a:lnTo>
                  <a:lnTo>
                    <a:pt x="859" y="2141"/>
                  </a:lnTo>
                  <a:lnTo>
                    <a:pt x="2162" y="843"/>
                  </a:lnTo>
                  <a:lnTo>
                    <a:pt x="2881" y="1568"/>
                  </a:lnTo>
                  <a:lnTo>
                    <a:pt x="2956" y="1521"/>
                  </a:lnTo>
                  <a:lnTo>
                    <a:pt x="3033" y="1476"/>
                  </a:lnTo>
                  <a:lnTo>
                    <a:pt x="3110" y="1433"/>
                  </a:lnTo>
                  <a:lnTo>
                    <a:pt x="3189" y="1391"/>
                  </a:lnTo>
                  <a:lnTo>
                    <a:pt x="3268" y="1351"/>
                  </a:lnTo>
                  <a:lnTo>
                    <a:pt x="3349" y="1312"/>
                  </a:lnTo>
                  <a:lnTo>
                    <a:pt x="3429" y="1275"/>
                  </a:lnTo>
                  <a:lnTo>
                    <a:pt x="3512" y="1240"/>
                  </a:lnTo>
                  <a:lnTo>
                    <a:pt x="3595" y="1206"/>
                  </a:lnTo>
                  <a:lnTo>
                    <a:pt x="3679" y="1175"/>
                  </a:lnTo>
                  <a:lnTo>
                    <a:pt x="3764" y="1145"/>
                  </a:lnTo>
                  <a:lnTo>
                    <a:pt x="3849" y="1116"/>
                  </a:lnTo>
                  <a:lnTo>
                    <a:pt x="3936" y="1090"/>
                  </a:lnTo>
                  <a:lnTo>
                    <a:pt x="4023" y="1065"/>
                  </a:lnTo>
                  <a:lnTo>
                    <a:pt x="4110" y="1043"/>
                  </a:lnTo>
                  <a:lnTo>
                    <a:pt x="4199" y="1022"/>
                  </a:lnTo>
                  <a:lnTo>
                    <a:pt x="4199" y="0"/>
                  </a:lnTo>
                  <a:lnTo>
                    <a:pt x="6037" y="0"/>
                  </a:lnTo>
                  <a:lnTo>
                    <a:pt x="6037" y="1022"/>
                  </a:lnTo>
                  <a:close/>
                  <a:moveTo>
                    <a:pt x="5118" y="2399"/>
                  </a:moveTo>
                  <a:lnTo>
                    <a:pt x="5258" y="2402"/>
                  </a:lnTo>
                  <a:lnTo>
                    <a:pt x="5396" y="2412"/>
                  </a:lnTo>
                  <a:lnTo>
                    <a:pt x="5532" y="2430"/>
                  </a:lnTo>
                  <a:lnTo>
                    <a:pt x="5666" y="2454"/>
                  </a:lnTo>
                  <a:lnTo>
                    <a:pt x="5798" y="2484"/>
                  </a:lnTo>
                  <a:lnTo>
                    <a:pt x="5926" y="2521"/>
                  </a:lnTo>
                  <a:lnTo>
                    <a:pt x="6053" y="2564"/>
                  </a:lnTo>
                  <a:lnTo>
                    <a:pt x="6176" y="2613"/>
                  </a:lnTo>
                  <a:lnTo>
                    <a:pt x="6297" y="2667"/>
                  </a:lnTo>
                  <a:lnTo>
                    <a:pt x="6414" y="2728"/>
                  </a:lnTo>
                  <a:lnTo>
                    <a:pt x="6528" y="2793"/>
                  </a:lnTo>
                  <a:lnTo>
                    <a:pt x="6638" y="2864"/>
                  </a:lnTo>
                  <a:lnTo>
                    <a:pt x="6744" y="2940"/>
                  </a:lnTo>
                  <a:lnTo>
                    <a:pt x="6848" y="3021"/>
                  </a:lnTo>
                  <a:lnTo>
                    <a:pt x="6946" y="3106"/>
                  </a:lnTo>
                  <a:lnTo>
                    <a:pt x="7041" y="3197"/>
                  </a:lnTo>
                  <a:lnTo>
                    <a:pt x="7131" y="3291"/>
                  </a:lnTo>
                  <a:lnTo>
                    <a:pt x="7216" y="3389"/>
                  </a:lnTo>
                  <a:lnTo>
                    <a:pt x="7297" y="3493"/>
                  </a:lnTo>
                  <a:lnTo>
                    <a:pt x="7372" y="3599"/>
                  </a:lnTo>
                  <a:lnTo>
                    <a:pt x="7443" y="3710"/>
                  </a:lnTo>
                  <a:lnTo>
                    <a:pt x="7508" y="3823"/>
                  </a:lnTo>
                  <a:lnTo>
                    <a:pt x="7569" y="3941"/>
                  </a:lnTo>
                  <a:lnTo>
                    <a:pt x="7623" y="4062"/>
                  </a:lnTo>
                  <a:lnTo>
                    <a:pt x="7672" y="4185"/>
                  </a:lnTo>
                  <a:lnTo>
                    <a:pt x="7715" y="4312"/>
                  </a:lnTo>
                  <a:lnTo>
                    <a:pt x="7752" y="4441"/>
                  </a:lnTo>
                  <a:lnTo>
                    <a:pt x="7781" y="4573"/>
                  </a:lnTo>
                  <a:lnTo>
                    <a:pt x="7806" y="4707"/>
                  </a:lnTo>
                  <a:lnTo>
                    <a:pt x="7823" y="4843"/>
                  </a:lnTo>
                  <a:lnTo>
                    <a:pt x="7833" y="4981"/>
                  </a:lnTo>
                  <a:lnTo>
                    <a:pt x="7836" y="5121"/>
                  </a:lnTo>
                  <a:lnTo>
                    <a:pt x="7833" y="5261"/>
                  </a:lnTo>
                  <a:lnTo>
                    <a:pt x="7823" y="5399"/>
                  </a:lnTo>
                  <a:lnTo>
                    <a:pt x="7806" y="5535"/>
                  </a:lnTo>
                  <a:lnTo>
                    <a:pt x="7781" y="5669"/>
                  </a:lnTo>
                  <a:lnTo>
                    <a:pt x="7752" y="5801"/>
                  </a:lnTo>
                  <a:lnTo>
                    <a:pt x="7715" y="5930"/>
                  </a:lnTo>
                  <a:lnTo>
                    <a:pt x="7672" y="6057"/>
                  </a:lnTo>
                  <a:lnTo>
                    <a:pt x="7623" y="6181"/>
                  </a:lnTo>
                  <a:lnTo>
                    <a:pt x="7569" y="6301"/>
                  </a:lnTo>
                  <a:lnTo>
                    <a:pt x="7508" y="6418"/>
                  </a:lnTo>
                  <a:lnTo>
                    <a:pt x="7443" y="6532"/>
                  </a:lnTo>
                  <a:lnTo>
                    <a:pt x="7372" y="6643"/>
                  </a:lnTo>
                  <a:lnTo>
                    <a:pt x="7297" y="6749"/>
                  </a:lnTo>
                  <a:lnTo>
                    <a:pt x="7216" y="6852"/>
                  </a:lnTo>
                  <a:lnTo>
                    <a:pt x="7131" y="6951"/>
                  </a:lnTo>
                  <a:lnTo>
                    <a:pt x="7041" y="7046"/>
                  </a:lnTo>
                  <a:lnTo>
                    <a:pt x="6946" y="7136"/>
                  </a:lnTo>
                  <a:lnTo>
                    <a:pt x="6848" y="7221"/>
                  </a:lnTo>
                  <a:lnTo>
                    <a:pt x="6744" y="7302"/>
                  </a:lnTo>
                  <a:lnTo>
                    <a:pt x="6638" y="7378"/>
                  </a:lnTo>
                  <a:lnTo>
                    <a:pt x="6528" y="7448"/>
                  </a:lnTo>
                  <a:lnTo>
                    <a:pt x="6414" y="7514"/>
                  </a:lnTo>
                  <a:lnTo>
                    <a:pt x="6297" y="7574"/>
                  </a:lnTo>
                  <a:lnTo>
                    <a:pt x="6176" y="7629"/>
                  </a:lnTo>
                  <a:lnTo>
                    <a:pt x="6053" y="7678"/>
                  </a:lnTo>
                  <a:lnTo>
                    <a:pt x="5926" y="7721"/>
                  </a:lnTo>
                  <a:lnTo>
                    <a:pt x="5798" y="7758"/>
                  </a:lnTo>
                  <a:lnTo>
                    <a:pt x="5666" y="7787"/>
                  </a:lnTo>
                  <a:lnTo>
                    <a:pt x="5532" y="7812"/>
                  </a:lnTo>
                  <a:lnTo>
                    <a:pt x="5396" y="7829"/>
                  </a:lnTo>
                  <a:lnTo>
                    <a:pt x="5258" y="7839"/>
                  </a:lnTo>
                  <a:lnTo>
                    <a:pt x="5118" y="7842"/>
                  </a:lnTo>
                  <a:lnTo>
                    <a:pt x="4979" y="7839"/>
                  </a:lnTo>
                  <a:lnTo>
                    <a:pt x="4841" y="7829"/>
                  </a:lnTo>
                  <a:lnTo>
                    <a:pt x="4704" y="7812"/>
                  </a:lnTo>
                  <a:lnTo>
                    <a:pt x="4571" y="7787"/>
                  </a:lnTo>
                  <a:lnTo>
                    <a:pt x="4439" y="7758"/>
                  </a:lnTo>
                  <a:lnTo>
                    <a:pt x="4310" y="7721"/>
                  </a:lnTo>
                  <a:lnTo>
                    <a:pt x="4183" y="7678"/>
                  </a:lnTo>
                  <a:lnTo>
                    <a:pt x="4059" y="7629"/>
                  </a:lnTo>
                  <a:lnTo>
                    <a:pt x="3940" y="7574"/>
                  </a:lnTo>
                  <a:lnTo>
                    <a:pt x="3822" y="7514"/>
                  </a:lnTo>
                  <a:lnTo>
                    <a:pt x="3709" y="7448"/>
                  </a:lnTo>
                  <a:lnTo>
                    <a:pt x="3598" y="7378"/>
                  </a:lnTo>
                  <a:lnTo>
                    <a:pt x="3492" y="7302"/>
                  </a:lnTo>
                  <a:lnTo>
                    <a:pt x="3389" y="7221"/>
                  </a:lnTo>
                  <a:lnTo>
                    <a:pt x="3290" y="7136"/>
                  </a:lnTo>
                  <a:lnTo>
                    <a:pt x="3195" y="7046"/>
                  </a:lnTo>
                  <a:lnTo>
                    <a:pt x="3105" y="6951"/>
                  </a:lnTo>
                  <a:lnTo>
                    <a:pt x="3020" y="6852"/>
                  </a:lnTo>
                  <a:lnTo>
                    <a:pt x="2940" y="6749"/>
                  </a:lnTo>
                  <a:lnTo>
                    <a:pt x="2864" y="6643"/>
                  </a:lnTo>
                  <a:lnTo>
                    <a:pt x="2792" y="6532"/>
                  </a:lnTo>
                  <a:lnTo>
                    <a:pt x="2727" y="6418"/>
                  </a:lnTo>
                  <a:lnTo>
                    <a:pt x="2668" y="6301"/>
                  </a:lnTo>
                  <a:lnTo>
                    <a:pt x="2612" y="6181"/>
                  </a:lnTo>
                  <a:lnTo>
                    <a:pt x="2564" y="6057"/>
                  </a:lnTo>
                  <a:lnTo>
                    <a:pt x="2521" y="5930"/>
                  </a:lnTo>
                  <a:lnTo>
                    <a:pt x="2485" y="5801"/>
                  </a:lnTo>
                  <a:lnTo>
                    <a:pt x="2455" y="5669"/>
                  </a:lnTo>
                  <a:lnTo>
                    <a:pt x="2430" y="5535"/>
                  </a:lnTo>
                  <a:lnTo>
                    <a:pt x="2413" y="5399"/>
                  </a:lnTo>
                  <a:lnTo>
                    <a:pt x="2403" y="5261"/>
                  </a:lnTo>
                  <a:lnTo>
                    <a:pt x="2400" y="5121"/>
                  </a:lnTo>
                  <a:lnTo>
                    <a:pt x="2403" y="4981"/>
                  </a:lnTo>
                  <a:lnTo>
                    <a:pt x="2413" y="4843"/>
                  </a:lnTo>
                  <a:lnTo>
                    <a:pt x="2430" y="4707"/>
                  </a:lnTo>
                  <a:lnTo>
                    <a:pt x="2455" y="4573"/>
                  </a:lnTo>
                  <a:lnTo>
                    <a:pt x="2485" y="4441"/>
                  </a:lnTo>
                  <a:lnTo>
                    <a:pt x="2521" y="4312"/>
                  </a:lnTo>
                  <a:lnTo>
                    <a:pt x="2564" y="4185"/>
                  </a:lnTo>
                  <a:lnTo>
                    <a:pt x="2612" y="4062"/>
                  </a:lnTo>
                  <a:lnTo>
                    <a:pt x="2668" y="3941"/>
                  </a:lnTo>
                  <a:lnTo>
                    <a:pt x="2727" y="3823"/>
                  </a:lnTo>
                  <a:lnTo>
                    <a:pt x="2792" y="3710"/>
                  </a:lnTo>
                  <a:lnTo>
                    <a:pt x="2864" y="3599"/>
                  </a:lnTo>
                  <a:lnTo>
                    <a:pt x="2940" y="3493"/>
                  </a:lnTo>
                  <a:lnTo>
                    <a:pt x="3020" y="3389"/>
                  </a:lnTo>
                  <a:lnTo>
                    <a:pt x="3105" y="3291"/>
                  </a:lnTo>
                  <a:lnTo>
                    <a:pt x="3195" y="3197"/>
                  </a:lnTo>
                  <a:lnTo>
                    <a:pt x="3290" y="3106"/>
                  </a:lnTo>
                  <a:lnTo>
                    <a:pt x="3389" y="3021"/>
                  </a:lnTo>
                  <a:lnTo>
                    <a:pt x="3492" y="2940"/>
                  </a:lnTo>
                  <a:lnTo>
                    <a:pt x="3598" y="2864"/>
                  </a:lnTo>
                  <a:lnTo>
                    <a:pt x="3709" y="2793"/>
                  </a:lnTo>
                  <a:lnTo>
                    <a:pt x="3822" y="2728"/>
                  </a:lnTo>
                  <a:lnTo>
                    <a:pt x="3940" y="2667"/>
                  </a:lnTo>
                  <a:lnTo>
                    <a:pt x="4059" y="2613"/>
                  </a:lnTo>
                  <a:lnTo>
                    <a:pt x="4183" y="2564"/>
                  </a:lnTo>
                  <a:lnTo>
                    <a:pt x="4310" y="2521"/>
                  </a:lnTo>
                  <a:lnTo>
                    <a:pt x="4439" y="2484"/>
                  </a:lnTo>
                  <a:lnTo>
                    <a:pt x="4571" y="2454"/>
                  </a:lnTo>
                  <a:lnTo>
                    <a:pt x="4704" y="2430"/>
                  </a:lnTo>
                  <a:lnTo>
                    <a:pt x="4841" y="2412"/>
                  </a:lnTo>
                  <a:lnTo>
                    <a:pt x="4979" y="2402"/>
                  </a:lnTo>
                  <a:lnTo>
                    <a:pt x="5118" y="23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0" name="Oval 99"/>
            <p:cNvSpPr/>
            <p:nvPr/>
          </p:nvSpPr>
          <p:spPr>
            <a:xfrm>
              <a:off x="1195146" y="2060465"/>
              <a:ext cx="2527300" cy="2527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9386713" y="4311886"/>
            <a:ext cx="898768" cy="899646"/>
            <a:chOff x="698500" y="1562100"/>
            <a:chExt cx="3520591" cy="3524030"/>
          </a:xfrm>
        </p:grpSpPr>
        <p:sp>
          <p:nvSpPr>
            <p:cNvPr id="93" name="Freeform 34"/>
            <p:cNvSpPr>
              <a:spLocks noEditPoints="1"/>
            </p:cNvSpPr>
            <p:nvPr/>
          </p:nvSpPr>
          <p:spPr bwMode="auto">
            <a:xfrm>
              <a:off x="698500" y="1562100"/>
              <a:ext cx="3520591" cy="3524030"/>
            </a:xfrm>
            <a:custGeom>
              <a:avLst/>
              <a:gdLst>
                <a:gd name="T0" fmla="*/ 6223 w 10244"/>
                <a:gd name="T1" fmla="*/ 1068 h 10249"/>
                <a:gd name="T2" fmla="*/ 6451 w 10244"/>
                <a:gd name="T3" fmla="*/ 1137 h 10249"/>
                <a:gd name="T4" fmla="*/ 6673 w 10244"/>
                <a:gd name="T5" fmla="*/ 1219 h 10249"/>
                <a:gd name="T6" fmla="*/ 6889 w 10244"/>
                <a:gd name="T7" fmla="*/ 1313 h 10249"/>
                <a:gd name="T8" fmla="*/ 7098 w 10244"/>
                <a:gd name="T9" fmla="*/ 1417 h 10249"/>
                <a:gd name="T10" fmla="*/ 7342 w 10244"/>
                <a:gd name="T11" fmla="*/ 1559 h 10249"/>
                <a:gd name="T12" fmla="*/ 8743 w 10244"/>
                <a:gd name="T13" fmla="*/ 3006 h 10249"/>
                <a:gd name="T14" fmla="*/ 8947 w 10244"/>
                <a:gd name="T15" fmla="*/ 3401 h 10249"/>
                <a:gd name="T16" fmla="*/ 9107 w 10244"/>
                <a:gd name="T17" fmla="*/ 3819 h 10249"/>
                <a:gd name="T18" fmla="*/ 9224 w 10244"/>
                <a:gd name="T19" fmla="*/ 4257 h 10249"/>
                <a:gd name="T20" fmla="*/ 9153 w 10244"/>
                <a:gd name="T21" fmla="*/ 6273 h 10249"/>
                <a:gd name="T22" fmla="*/ 9006 w 10244"/>
                <a:gd name="T23" fmla="*/ 6699 h 10249"/>
                <a:gd name="T24" fmla="*/ 8817 w 10244"/>
                <a:gd name="T25" fmla="*/ 7103 h 10249"/>
                <a:gd name="T26" fmla="*/ 9350 w 10244"/>
                <a:gd name="T27" fmla="*/ 8139 h 10249"/>
                <a:gd name="T28" fmla="*/ 7092 w 10244"/>
                <a:gd name="T29" fmla="*/ 8827 h 10249"/>
                <a:gd name="T30" fmla="*/ 6689 w 10244"/>
                <a:gd name="T31" fmla="*/ 9017 h 10249"/>
                <a:gd name="T32" fmla="*/ 6264 w 10244"/>
                <a:gd name="T33" fmla="*/ 9162 h 10249"/>
                <a:gd name="T34" fmla="*/ 4152 w 10244"/>
                <a:gd name="T35" fmla="*/ 10232 h 10249"/>
                <a:gd name="T36" fmla="*/ 3813 w 10244"/>
                <a:gd name="T37" fmla="*/ 9114 h 10249"/>
                <a:gd name="T38" fmla="*/ 3395 w 10244"/>
                <a:gd name="T39" fmla="*/ 8951 h 10249"/>
                <a:gd name="T40" fmla="*/ 3000 w 10244"/>
                <a:gd name="T41" fmla="*/ 8746 h 10249"/>
                <a:gd name="T42" fmla="*/ 1558 w 10244"/>
                <a:gd name="T43" fmla="*/ 7344 h 10249"/>
                <a:gd name="T44" fmla="*/ 1344 w 10244"/>
                <a:gd name="T45" fmla="*/ 6956 h 10249"/>
                <a:gd name="T46" fmla="*/ 1170 w 10244"/>
                <a:gd name="T47" fmla="*/ 6543 h 10249"/>
                <a:gd name="T48" fmla="*/ 1040 w 10244"/>
                <a:gd name="T49" fmla="*/ 6110 h 10249"/>
                <a:gd name="T50" fmla="*/ 1049 w 10244"/>
                <a:gd name="T51" fmla="*/ 4093 h 10249"/>
                <a:gd name="T52" fmla="*/ 1183 w 10244"/>
                <a:gd name="T53" fmla="*/ 3662 h 10249"/>
                <a:gd name="T54" fmla="*/ 1361 w 10244"/>
                <a:gd name="T55" fmla="*/ 3252 h 10249"/>
                <a:gd name="T56" fmla="*/ 1579 w 10244"/>
                <a:gd name="T57" fmla="*/ 2865 h 10249"/>
                <a:gd name="T58" fmla="*/ 3033 w 10244"/>
                <a:gd name="T59" fmla="*/ 1476 h 10249"/>
                <a:gd name="T60" fmla="*/ 3429 w 10244"/>
                <a:gd name="T61" fmla="*/ 1275 h 10249"/>
                <a:gd name="T62" fmla="*/ 3849 w 10244"/>
                <a:gd name="T63" fmla="*/ 1116 h 10249"/>
                <a:gd name="T64" fmla="*/ 4199 w 10244"/>
                <a:gd name="T65" fmla="*/ 0 h 10249"/>
                <a:gd name="T66" fmla="*/ 5396 w 10244"/>
                <a:gd name="T67" fmla="*/ 2412 h 10249"/>
                <a:gd name="T68" fmla="*/ 6053 w 10244"/>
                <a:gd name="T69" fmla="*/ 2564 h 10249"/>
                <a:gd name="T70" fmla="*/ 6638 w 10244"/>
                <a:gd name="T71" fmla="*/ 2864 h 10249"/>
                <a:gd name="T72" fmla="*/ 7131 w 10244"/>
                <a:gd name="T73" fmla="*/ 3291 h 10249"/>
                <a:gd name="T74" fmla="*/ 7508 w 10244"/>
                <a:gd name="T75" fmla="*/ 3823 h 10249"/>
                <a:gd name="T76" fmla="*/ 7752 w 10244"/>
                <a:gd name="T77" fmla="*/ 4441 h 10249"/>
                <a:gd name="T78" fmla="*/ 7836 w 10244"/>
                <a:gd name="T79" fmla="*/ 5121 h 10249"/>
                <a:gd name="T80" fmla="*/ 7752 w 10244"/>
                <a:gd name="T81" fmla="*/ 5801 h 10249"/>
                <a:gd name="T82" fmla="*/ 7508 w 10244"/>
                <a:gd name="T83" fmla="*/ 6418 h 10249"/>
                <a:gd name="T84" fmla="*/ 7131 w 10244"/>
                <a:gd name="T85" fmla="*/ 6951 h 10249"/>
                <a:gd name="T86" fmla="*/ 6638 w 10244"/>
                <a:gd name="T87" fmla="*/ 7378 h 10249"/>
                <a:gd name="T88" fmla="*/ 6053 w 10244"/>
                <a:gd name="T89" fmla="*/ 7678 h 10249"/>
                <a:gd name="T90" fmla="*/ 5396 w 10244"/>
                <a:gd name="T91" fmla="*/ 7829 h 10249"/>
                <a:gd name="T92" fmla="*/ 4704 w 10244"/>
                <a:gd name="T93" fmla="*/ 7812 h 10249"/>
                <a:gd name="T94" fmla="*/ 4059 w 10244"/>
                <a:gd name="T95" fmla="*/ 7629 h 10249"/>
                <a:gd name="T96" fmla="*/ 3492 w 10244"/>
                <a:gd name="T97" fmla="*/ 7302 h 10249"/>
                <a:gd name="T98" fmla="*/ 3020 w 10244"/>
                <a:gd name="T99" fmla="*/ 6852 h 10249"/>
                <a:gd name="T100" fmla="*/ 2668 w 10244"/>
                <a:gd name="T101" fmla="*/ 6301 h 10249"/>
                <a:gd name="T102" fmla="*/ 2455 w 10244"/>
                <a:gd name="T103" fmla="*/ 5669 h 10249"/>
                <a:gd name="T104" fmla="*/ 2403 w 10244"/>
                <a:gd name="T105" fmla="*/ 4981 h 10249"/>
                <a:gd name="T106" fmla="*/ 2521 w 10244"/>
                <a:gd name="T107" fmla="*/ 4312 h 10249"/>
                <a:gd name="T108" fmla="*/ 2792 w 10244"/>
                <a:gd name="T109" fmla="*/ 3710 h 10249"/>
                <a:gd name="T110" fmla="*/ 3195 w 10244"/>
                <a:gd name="T111" fmla="*/ 3197 h 10249"/>
                <a:gd name="T112" fmla="*/ 3709 w 10244"/>
                <a:gd name="T113" fmla="*/ 2793 h 10249"/>
                <a:gd name="T114" fmla="*/ 4310 w 10244"/>
                <a:gd name="T115" fmla="*/ 2521 h 10249"/>
                <a:gd name="T116" fmla="*/ 4979 w 10244"/>
                <a:gd name="T117" fmla="*/ 2402 h 10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44" h="10249">
                  <a:moveTo>
                    <a:pt x="6037" y="1022"/>
                  </a:moveTo>
                  <a:lnTo>
                    <a:pt x="6084" y="1032"/>
                  </a:lnTo>
                  <a:lnTo>
                    <a:pt x="6130" y="1044"/>
                  </a:lnTo>
                  <a:lnTo>
                    <a:pt x="6177" y="1056"/>
                  </a:lnTo>
                  <a:lnTo>
                    <a:pt x="6223" y="1068"/>
                  </a:lnTo>
                  <a:lnTo>
                    <a:pt x="6269" y="1081"/>
                  </a:lnTo>
                  <a:lnTo>
                    <a:pt x="6315" y="1094"/>
                  </a:lnTo>
                  <a:lnTo>
                    <a:pt x="6360" y="1108"/>
                  </a:lnTo>
                  <a:lnTo>
                    <a:pt x="6406" y="1122"/>
                  </a:lnTo>
                  <a:lnTo>
                    <a:pt x="6451" y="1137"/>
                  </a:lnTo>
                  <a:lnTo>
                    <a:pt x="6496" y="1152"/>
                  </a:lnTo>
                  <a:lnTo>
                    <a:pt x="6540" y="1169"/>
                  </a:lnTo>
                  <a:lnTo>
                    <a:pt x="6585" y="1185"/>
                  </a:lnTo>
                  <a:lnTo>
                    <a:pt x="6629" y="1201"/>
                  </a:lnTo>
                  <a:lnTo>
                    <a:pt x="6673" y="1219"/>
                  </a:lnTo>
                  <a:lnTo>
                    <a:pt x="6717" y="1237"/>
                  </a:lnTo>
                  <a:lnTo>
                    <a:pt x="6760" y="1255"/>
                  </a:lnTo>
                  <a:lnTo>
                    <a:pt x="6804" y="1274"/>
                  </a:lnTo>
                  <a:lnTo>
                    <a:pt x="6847" y="1292"/>
                  </a:lnTo>
                  <a:lnTo>
                    <a:pt x="6889" y="1313"/>
                  </a:lnTo>
                  <a:lnTo>
                    <a:pt x="6932" y="1332"/>
                  </a:lnTo>
                  <a:lnTo>
                    <a:pt x="6973" y="1353"/>
                  </a:lnTo>
                  <a:lnTo>
                    <a:pt x="7015" y="1374"/>
                  </a:lnTo>
                  <a:lnTo>
                    <a:pt x="7057" y="1396"/>
                  </a:lnTo>
                  <a:lnTo>
                    <a:pt x="7098" y="1417"/>
                  </a:lnTo>
                  <a:lnTo>
                    <a:pt x="7140" y="1440"/>
                  </a:lnTo>
                  <a:lnTo>
                    <a:pt x="7181" y="1463"/>
                  </a:lnTo>
                  <a:lnTo>
                    <a:pt x="7221" y="1486"/>
                  </a:lnTo>
                  <a:lnTo>
                    <a:pt x="7262" y="1509"/>
                  </a:lnTo>
                  <a:lnTo>
                    <a:pt x="7342" y="1559"/>
                  </a:lnTo>
                  <a:lnTo>
                    <a:pt x="7419" y="1609"/>
                  </a:lnTo>
                  <a:lnTo>
                    <a:pt x="8152" y="898"/>
                  </a:lnTo>
                  <a:lnTo>
                    <a:pt x="9431" y="2220"/>
                  </a:lnTo>
                  <a:lnTo>
                    <a:pt x="8698" y="2930"/>
                  </a:lnTo>
                  <a:lnTo>
                    <a:pt x="8743" y="3006"/>
                  </a:lnTo>
                  <a:lnTo>
                    <a:pt x="8787" y="3084"/>
                  </a:lnTo>
                  <a:lnTo>
                    <a:pt x="8829" y="3162"/>
                  </a:lnTo>
                  <a:lnTo>
                    <a:pt x="8870" y="3241"/>
                  </a:lnTo>
                  <a:lnTo>
                    <a:pt x="8909" y="3321"/>
                  </a:lnTo>
                  <a:lnTo>
                    <a:pt x="8947" y="3401"/>
                  </a:lnTo>
                  <a:lnTo>
                    <a:pt x="8983" y="3483"/>
                  </a:lnTo>
                  <a:lnTo>
                    <a:pt x="9016" y="3566"/>
                  </a:lnTo>
                  <a:lnTo>
                    <a:pt x="9048" y="3650"/>
                  </a:lnTo>
                  <a:lnTo>
                    <a:pt x="9079" y="3734"/>
                  </a:lnTo>
                  <a:lnTo>
                    <a:pt x="9107" y="3819"/>
                  </a:lnTo>
                  <a:lnTo>
                    <a:pt x="9135" y="3906"/>
                  </a:lnTo>
                  <a:lnTo>
                    <a:pt x="9160" y="3992"/>
                  </a:lnTo>
                  <a:lnTo>
                    <a:pt x="9183" y="4080"/>
                  </a:lnTo>
                  <a:lnTo>
                    <a:pt x="9205" y="4168"/>
                  </a:lnTo>
                  <a:lnTo>
                    <a:pt x="9224" y="4257"/>
                  </a:lnTo>
                  <a:lnTo>
                    <a:pt x="10244" y="4272"/>
                  </a:lnTo>
                  <a:lnTo>
                    <a:pt x="10219" y="6111"/>
                  </a:lnTo>
                  <a:lnTo>
                    <a:pt x="9199" y="6097"/>
                  </a:lnTo>
                  <a:lnTo>
                    <a:pt x="9177" y="6185"/>
                  </a:lnTo>
                  <a:lnTo>
                    <a:pt x="9153" y="6273"/>
                  </a:lnTo>
                  <a:lnTo>
                    <a:pt x="9127" y="6360"/>
                  </a:lnTo>
                  <a:lnTo>
                    <a:pt x="9099" y="6446"/>
                  </a:lnTo>
                  <a:lnTo>
                    <a:pt x="9071" y="6531"/>
                  </a:lnTo>
                  <a:lnTo>
                    <a:pt x="9039" y="6616"/>
                  </a:lnTo>
                  <a:lnTo>
                    <a:pt x="9006" y="6699"/>
                  </a:lnTo>
                  <a:lnTo>
                    <a:pt x="8971" y="6782"/>
                  </a:lnTo>
                  <a:lnTo>
                    <a:pt x="8936" y="6864"/>
                  </a:lnTo>
                  <a:lnTo>
                    <a:pt x="8898" y="6945"/>
                  </a:lnTo>
                  <a:lnTo>
                    <a:pt x="8858" y="7024"/>
                  </a:lnTo>
                  <a:lnTo>
                    <a:pt x="8817" y="7103"/>
                  </a:lnTo>
                  <a:lnTo>
                    <a:pt x="8774" y="7181"/>
                  </a:lnTo>
                  <a:lnTo>
                    <a:pt x="8729" y="7258"/>
                  </a:lnTo>
                  <a:lnTo>
                    <a:pt x="8683" y="7334"/>
                  </a:lnTo>
                  <a:lnTo>
                    <a:pt x="8636" y="7409"/>
                  </a:lnTo>
                  <a:lnTo>
                    <a:pt x="9350" y="8139"/>
                  </a:lnTo>
                  <a:lnTo>
                    <a:pt x="8035" y="9425"/>
                  </a:lnTo>
                  <a:lnTo>
                    <a:pt x="7322" y="8695"/>
                  </a:lnTo>
                  <a:lnTo>
                    <a:pt x="7246" y="8740"/>
                  </a:lnTo>
                  <a:lnTo>
                    <a:pt x="7170" y="8785"/>
                  </a:lnTo>
                  <a:lnTo>
                    <a:pt x="7092" y="8827"/>
                  </a:lnTo>
                  <a:lnTo>
                    <a:pt x="7013" y="8868"/>
                  </a:lnTo>
                  <a:lnTo>
                    <a:pt x="6934" y="8908"/>
                  </a:lnTo>
                  <a:lnTo>
                    <a:pt x="6853" y="8946"/>
                  </a:lnTo>
                  <a:lnTo>
                    <a:pt x="6771" y="8982"/>
                  </a:lnTo>
                  <a:lnTo>
                    <a:pt x="6689" y="9017"/>
                  </a:lnTo>
                  <a:lnTo>
                    <a:pt x="6605" y="9049"/>
                  </a:lnTo>
                  <a:lnTo>
                    <a:pt x="6522" y="9080"/>
                  </a:lnTo>
                  <a:lnTo>
                    <a:pt x="6436" y="9110"/>
                  </a:lnTo>
                  <a:lnTo>
                    <a:pt x="6350" y="9137"/>
                  </a:lnTo>
                  <a:lnTo>
                    <a:pt x="6264" y="9162"/>
                  </a:lnTo>
                  <a:lnTo>
                    <a:pt x="6176" y="9187"/>
                  </a:lnTo>
                  <a:lnTo>
                    <a:pt x="6088" y="9208"/>
                  </a:lnTo>
                  <a:lnTo>
                    <a:pt x="5999" y="9228"/>
                  </a:lnTo>
                  <a:lnTo>
                    <a:pt x="5990" y="10249"/>
                  </a:lnTo>
                  <a:lnTo>
                    <a:pt x="4152" y="10232"/>
                  </a:lnTo>
                  <a:lnTo>
                    <a:pt x="4162" y="9211"/>
                  </a:lnTo>
                  <a:lnTo>
                    <a:pt x="4074" y="9190"/>
                  </a:lnTo>
                  <a:lnTo>
                    <a:pt x="3986" y="9166"/>
                  </a:lnTo>
                  <a:lnTo>
                    <a:pt x="3899" y="9141"/>
                  </a:lnTo>
                  <a:lnTo>
                    <a:pt x="3813" y="9114"/>
                  </a:lnTo>
                  <a:lnTo>
                    <a:pt x="3727" y="9084"/>
                  </a:lnTo>
                  <a:lnTo>
                    <a:pt x="3643" y="9054"/>
                  </a:lnTo>
                  <a:lnTo>
                    <a:pt x="3559" y="9022"/>
                  </a:lnTo>
                  <a:lnTo>
                    <a:pt x="3477" y="8987"/>
                  </a:lnTo>
                  <a:lnTo>
                    <a:pt x="3395" y="8951"/>
                  </a:lnTo>
                  <a:lnTo>
                    <a:pt x="3314" y="8913"/>
                  </a:lnTo>
                  <a:lnTo>
                    <a:pt x="3234" y="8874"/>
                  </a:lnTo>
                  <a:lnTo>
                    <a:pt x="3154" y="8833"/>
                  </a:lnTo>
                  <a:lnTo>
                    <a:pt x="3077" y="8790"/>
                  </a:lnTo>
                  <a:lnTo>
                    <a:pt x="3000" y="8746"/>
                  </a:lnTo>
                  <a:lnTo>
                    <a:pt x="2923" y="8701"/>
                  </a:lnTo>
                  <a:lnTo>
                    <a:pt x="2849" y="8653"/>
                  </a:lnTo>
                  <a:lnTo>
                    <a:pt x="2123" y="9371"/>
                  </a:lnTo>
                  <a:lnTo>
                    <a:pt x="832" y="8062"/>
                  </a:lnTo>
                  <a:lnTo>
                    <a:pt x="1558" y="7344"/>
                  </a:lnTo>
                  <a:lnTo>
                    <a:pt x="1512" y="7268"/>
                  </a:lnTo>
                  <a:lnTo>
                    <a:pt x="1467" y="7191"/>
                  </a:lnTo>
                  <a:lnTo>
                    <a:pt x="1424" y="7115"/>
                  </a:lnTo>
                  <a:lnTo>
                    <a:pt x="1383" y="7036"/>
                  </a:lnTo>
                  <a:lnTo>
                    <a:pt x="1344" y="6956"/>
                  </a:lnTo>
                  <a:lnTo>
                    <a:pt x="1306" y="6875"/>
                  </a:lnTo>
                  <a:lnTo>
                    <a:pt x="1269" y="6793"/>
                  </a:lnTo>
                  <a:lnTo>
                    <a:pt x="1234" y="6711"/>
                  </a:lnTo>
                  <a:lnTo>
                    <a:pt x="1201" y="6628"/>
                  </a:lnTo>
                  <a:lnTo>
                    <a:pt x="1170" y="6543"/>
                  </a:lnTo>
                  <a:lnTo>
                    <a:pt x="1140" y="6458"/>
                  </a:lnTo>
                  <a:lnTo>
                    <a:pt x="1112" y="6372"/>
                  </a:lnTo>
                  <a:lnTo>
                    <a:pt x="1087" y="6286"/>
                  </a:lnTo>
                  <a:lnTo>
                    <a:pt x="1062" y="6198"/>
                  </a:lnTo>
                  <a:lnTo>
                    <a:pt x="1040" y="6110"/>
                  </a:lnTo>
                  <a:lnTo>
                    <a:pt x="1019" y="6022"/>
                  </a:lnTo>
                  <a:lnTo>
                    <a:pt x="0" y="6017"/>
                  </a:lnTo>
                  <a:lnTo>
                    <a:pt x="8" y="4177"/>
                  </a:lnTo>
                  <a:lnTo>
                    <a:pt x="1029" y="4183"/>
                  </a:lnTo>
                  <a:lnTo>
                    <a:pt x="1049" y="4093"/>
                  </a:lnTo>
                  <a:lnTo>
                    <a:pt x="1073" y="4005"/>
                  </a:lnTo>
                  <a:lnTo>
                    <a:pt x="1097" y="3918"/>
                  </a:lnTo>
                  <a:lnTo>
                    <a:pt x="1124" y="3832"/>
                  </a:lnTo>
                  <a:lnTo>
                    <a:pt x="1152" y="3746"/>
                  </a:lnTo>
                  <a:lnTo>
                    <a:pt x="1183" y="3662"/>
                  </a:lnTo>
                  <a:lnTo>
                    <a:pt x="1215" y="3579"/>
                  </a:lnTo>
                  <a:lnTo>
                    <a:pt x="1248" y="3496"/>
                  </a:lnTo>
                  <a:lnTo>
                    <a:pt x="1284" y="3413"/>
                  </a:lnTo>
                  <a:lnTo>
                    <a:pt x="1322" y="3332"/>
                  </a:lnTo>
                  <a:lnTo>
                    <a:pt x="1361" y="3252"/>
                  </a:lnTo>
                  <a:lnTo>
                    <a:pt x="1401" y="3172"/>
                  </a:lnTo>
                  <a:lnTo>
                    <a:pt x="1443" y="3094"/>
                  </a:lnTo>
                  <a:lnTo>
                    <a:pt x="1487" y="3016"/>
                  </a:lnTo>
                  <a:lnTo>
                    <a:pt x="1532" y="2941"/>
                  </a:lnTo>
                  <a:lnTo>
                    <a:pt x="1579" y="2865"/>
                  </a:lnTo>
                  <a:lnTo>
                    <a:pt x="859" y="2141"/>
                  </a:lnTo>
                  <a:lnTo>
                    <a:pt x="2162" y="843"/>
                  </a:lnTo>
                  <a:lnTo>
                    <a:pt x="2881" y="1568"/>
                  </a:lnTo>
                  <a:lnTo>
                    <a:pt x="2956" y="1521"/>
                  </a:lnTo>
                  <a:lnTo>
                    <a:pt x="3033" y="1476"/>
                  </a:lnTo>
                  <a:lnTo>
                    <a:pt x="3110" y="1433"/>
                  </a:lnTo>
                  <a:lnTo>
                    <a:pt x="3189" y="1391"/>
                  </a:lnTo>
                  <a:lnTo>
                    <a:pt x="3268" y="1351"/>
                  </a:lnTo>
                  <a:lnTo>
                    <a:pt x="3349" y="1312"/>
                  </a:lnTo>
                  <a:lnTo>
                    <a:pt x="3429" y="1275"/>
                  </a:lnTo>
                  <a:lnTo>
                    <a:pt x="3512" y="1240"/>
                  </a:lnTo>
                  <a:lnTo>
                    <a:pt x="3595" y="1206"/>
                  </a:lnTo>
                  <a:lnTo>
                    <a:pt x="3679" y="1175"/>
                  </a:lnTo>
                  <a:lnTo>
                    <a:pt x="3764" y="1145"/>
                  </a:lnTo>
                  <a:lnTo>
                    <a:pt x="3849" y="1116"/>
                  </a:lnTo>
                  <a:lnTo>
                    <a:pt x="3936" y="1090"/>
                  </a:lnTo>
                  <a:lnTo>
                    <a:pt x="4023" y="1065"/>
                  </a:lnTo>
                  <a:lnTo>
                    <a:pt x="4110" y="1043"/>
                  </a:lnTo>
                  <a:lnTo>
                    <a:pt x="4199" y="1022"/>
                  </a:lnTo>
                  <a:lnTo>
                    <a:pt x="4199" y="0"/>
                  </a:lnTo>
                  <a:lnTo>
                    <a:pt x="6037" y="0"/>
                  </a:lnTo>
                  <a:lnTo>
                    <a:pt x="6037" y="1022"/>
                  </a:lnTo>
                  <a:close/>
                  <a:moveTo>
                    <a:pt x="5118" y="2399"/>
                  </a:moveTo>
                  <a:lnTo>
                    <a:pt x="5258" y="2402"/>
                  </a:lnTo>
                  <a:lnTo>
                    <a:pt x="5396" y="2412"/>
                  </a:lnTo>
                  <a:lnTo>
                    <a:pt x="5532" y="2430"/>
                  </a:lnTo>
                  <a:lnTo>
                    <a:pt x="5666" y="2454"/>
                  </a:lnTo>
                  <a:lnTo>
                    <a:pt x="5798" y="2484"/>
                  </a:lnTo>
                  <a:lnTo>
                    <a:pt x="5926" y="2521"/>
                  </a:lnTo>
                  <a:lnTo>
                    <a:pt x="6053" y="2564"/>
                  </a:lnTo>
                  <a:lnTo>
                    <a:pt x="6176" y="2613"/>
                  </a:lnTo>
                  <a:lnTo>
                    <a:pt x="6297" y="2667"/>
                  </a:lnTo>
                  <a:lnTo>
                    <a:pt x="6414" y="2728"/>
                  </a:lnTo>
                  <a:lnTo>
                    <a:pt x="6528" y="2793"/>
                  </a:lnTo>
                  <a:lnTo>
                    <a:pt x="6638" y="2864"/>
                  </a:lnTo>
                  <a:lnTo>
                    <a:pt x="6744" y="2940"/>
                  </a:lnTo>
                  <a:lnTo>
                    <a:pt x="6848" y="3021"/>
                  </a:lnTo>
                  <a:lnTo>
                    <a:pt x="6946" y="3106"/>
                  </a:lnTo>
                  <a:lnTo>
                    <a:pt x="7041" y="3197"/>
                  </a:lnTo>
                  <a:lnTo>
                    <a:pt x="7131" y="3291"/>
                  </a:lnTo>
                  <a:lnTo>
                    <a:pt x="7216" y="3389"/>
                  </a:lnTo>
                  <a:lnTo>
                    <a:pt x="7297" y="3493"/>
                  </a:lnTo>
                  <a:lnTo>
                    <a:pt x="7372" y="3599"/>
                  </a:lnTo>
                  <a:lnTo>
                    <a:pt x="7443" y="3710"/>
                  </a:lnTo>
                  <a:lnTo>
                    <a:pt x="7508" y="3823"/>
                  </a:lnTo>
                  <a:lnTo>
                    <a:pt x="7569" y="3941"/>
                  </a:lnTo>
                  <a:lnTo>
                    <a:pt x="7623" y="4062"/>
                  </a:lnTo>
                  <a:lnTo>
                    <a:pt x="7672" y="4185"/>
                  </a:lnTo>
                  <a:lnTo>
                    <a:pt x="7715" y="4312"/>
                  </a:lnTo>
                  <a:lnTo>
                    <a:pt x="7752" y="4441"/>
                  </a:lnTo>
                  <a:lnTo>
                    <a:pt x="7781" y="4573"/>
                  </a:lnTo>
                  <a:lnTo>
                    <a:pt x="7806" y="4707"/>
                  </a:lnTo>
                  <a:lnTo>
                    <a:pt x="7823" y="4843"/>
                  </a:lnTo>
                  <a:lnTo>
                    <a:pt x="7833" y="4981"/>
                  </a:lnTo>
                  <a:lnTo>
                    <a:pt x="7836" y="5121"/>
                  </a:lnTo>
                  <a:lnTo>
                    <a:pt x="7833" y="5261"/>
                  </a:lnTo>
                  <a:lnTo>
                    <a:pt x="7823" y="5399"/>
                  </a:lnTo>
                  <a:lnTo>
                    <a:pt x="7806" y="5535"/>
                  </a:lnTo>
                  <a:lnTo>
                    <a:pt x="7781" y="5669"/>
                  </a:lnTo>
                  <a:lnTo>
                    <a:pt x="7752" y="5801"/>
                  </a:lnTo>
                  <a:lnTo>
                    <a:pt x="7715" y="5930"/>
                  </a:lnTo>
                  <a:lnTo>
                    <a:pt x="7672" y="6057"/>
                  </a:lnTo>
                  <a:lnTo>
                    <a:pt x="7623" y="6181"/>
                  </a:lnTo>
                  <a:lnTo>
                    <a:pt x="7569" y="6301"/>
                  </a:lnTo>
                  <a:lnTo>
                    <a:pt x="7508" y="6418"/>
                  </a:lnTo>
                  <a:lnTo>
                    <a:pt x="7443" y="6532"/>
                  </a:lnTo>
                  <a:lnTo>
                    <a:pt x="7372" y="6643"/>
                  </a:lnTo>
                  <a:lnTo>
                    <a:pt x="7297" y="6749"/>
                  </a:lnTo>
                  <a:lnTo>
                    <a:pt x="7216" y="6852"/>
                  </a:lnTo>
                  <a:lnTo>
                    <a:pt x="7131" y="6951"/>
                  </a:lnTo>
                  <a:lnTo>
                    <a:pt x="7041" y="7046"/>
                  </a:lnTo>
                  <a:lnTo>
                    <a:pt x="6946" y="7136"/>
                  </a:lnTo>
                  <a:lnTo>
                    <a:pt x="6848" y="7221"/>
                  </a:lnTo>
                  <a:lnTo>
                    <a:pt x="6744" y="7302"/>
                  </a:lnTo>
                  <a:lnTo>
                    <a:pt x="6638" y="7378"/>
                  </a:lnTo>
                  <a:lnTo>
                    <a:pt x="6528" y="7448"/>
                  </a:lnTo>
                  <a:lnTo>
                    <a:pt x="6414" y="7514"/>
                  </a:lnTo>
                  <a:lnTo>
                    <a:pt x="6297" y="7574"/>
                  </a:lnTo>
                  <a:lnTo>
                    <a:pt x="6176" y="7629"/>
                  </a:lnTo>
                  <a:lnTo>
                    <a:pt x="6053" y="7678"/>
                  </a:lnTo>
                  <a:lnTo>
                    <a:pt x="5926" y="7721"/>
                  </a:lnTo>
                  <a:lnTo>
                    <a:pt x="5798" y="7758"/>
                  </a:lnTo>
                  <a:lnTo>
                    <a:pt x="5666" y="7787"/>
                  </a:lnTo>
                  <a:lnTo>
                    <a:pt x="5532" y="7812"/>
                  </a:lnTo>
                  <a:lnTo>
                    <a:pt x="5396" y="7829"/>
                  </a:lnTo>
                  <a:lnTo>
                    <a:pt x="5258" y="7839"/>
                  </a:lnTo>
                  <a:lnTo>
                    <a:pt x="5118" y="7842"/>
                  </a:lnTo>
                  <a:lnTo>
                    <a:pt x="4979" y="7839"/>
                  </a:lnTo>
                  <a:lnTo>
                    <a:pt x="4841" y="7829"/>
                  </a:lnTo>
                  <a:lnTo>
                    <a:pt x="4704" y="7812"/>
                  </a:lnTo>
                  <a:lnTo>
                    <a:pt x="4571" y="7787"/>
                  </a:lnTo>
                  <a:lnTo>
                    <a:pt x="4439" y="7758"/>
                  </a:lnTo>
                  <a:lnTo>
                    <a:pt x="4310" y="7721"/>
                  </a:lnTo>
                  <a:lnTo>
                    <a:pt x="4183" y="7678"/>
                  </a:lnTo>
                  <a:lnTo>
                    <a:pt x="4059" y="7629"/>
                  </a:lnTo>
                  <a:lnTo>
                    <a:pt x="3940" y="7574"/>
                  </a:lnTo>
                  <a:lnTo>
                    <a:pt x="3822" y="7514"/>
                  </a:lnTo>
                  <a:lnTo>
                    <a:pt x="3709" y="7448"/>
                  </a:lnTo>
                  <a:lnTo>
                    <a:pt x="3598" y="7378"/>
                  </a:lnTo>
                  <a:lnTo>
                    <a:pt x="3492" y="7302"/>
                  </a:lnTo>
                  <a:lnTo>
                    <a:pt x="3389" y="7221"/>
                  </a:lnTo>
                  <a:lnTo>
                    <a:pt x="3290" y="7136"/>
                  </a:lnTo>
                  <a:lnTo>
                    <a:pt x="3195" y="7046"/>
                  </a:lnTo>
                  <a:lnTo>
                    <a:pt x="3105" y="6951"/>
                  </a:lnTo>
                  <a:lnTo>
                    <a:pt x="3020" y="6852"/>
                  </a:lnTo>
                  <a:lnTo>
                    <a:pt x="2940" y="6749"/>
                  </a:lnTo>
                  <a:lnTo>
                    <a:pt x="2864" y="6643"/>
                  </a:lnTo>
                  <a:lnTo>
                    <a:pt x="2792" y="6532"/>
                  </a:lnTo>
                  <a:lnTo>
                    <a:pt x="2727" y="6418"/>
                  </a:lnTo>
                  <a:lnTo>
                    <a:pt x="2668" y="6301"/>
                  </a:lnTo>
                  <a:lnTo>
                    <a:pt x="2612" y="6181"/>
                  </a:lnTo>
                  <a:lnTo>
                    <a:pt x="2564" y="6057"/>
                  </a:lnTo>
                  <a:lnTo>
                    <a:pt x="2521" y="5930"/>
                  </a:lnTo>
                  <a:lnTo>
                    <a:pt x="2485" y="5801"/>
                  </a:lnTo>
                  <a:lnTo>
                    <a:pt x="2455" y="5669"/>
                  </a:lnTo>
                  <a:lnTo>
                    <a:pt x="2430" y="5535"/>
                  </a:lnTo>
                  <a:lnTo>
                    <a:pt x="2413" y="5399"/>
                  </a:lnTo>
                  <a:lnTo>
                    <a:pt x="2403" y="5261"/>
                  </a:lnTo>
                  <a:lnTo>
                    <a:pt x="2400" y="5121"/>
                  </a:lnTo>
                  <a:lnTo>
                    <a:pt x="2403" y="4981"/>
                  </a:lnTo>
                  <a:lnTo>
                    <a:pt x="2413" y="4843"/>
                  </a:lnTo>
                  <a:lnTo>
                    <a:pt x="2430" y="4707"/>
                  </a:lnTo>
                  <a:lnTo>
                    <a:pt x="2455" y="4573"/>
                  </a:lnTo>
                  <a:lnTo>
                    <a:pt x="2485" y="4441"/>
                  </a:lnTo>
                  <a:lnTo>
                    <a:pt x="2521" y="4312"/>
                  </a:lnTo>
                  <a:lnTo>
                    <a:pt x="2564" y="4185"/>
                  </a:lnTo>
                  <a:lnTo>
                    <a:pt x="2612" y="4062"/>
                  </a:lnTo>
                  <a:lnTo>
                    <a:pt x="2668" y="3941"/>
                  </a:lnTo>
                  <a:lnTo>
                    <a:pt x="2727" y="3823"/>
                  </a:lnTo>
                  <a:lnTo>
                    <a:pt x="2792" y="3710"/>
                  </a:lnTo>
                  <a:lnTo>
                    <a:pt x="2864" y="3599"/>
                  </a:lnTo>
                  <a:lnTo>
                    <a:pt x="2940" y="3493"/>
                  </a:lnTo>
                  <a:lnTo>
                    <a:pt x="3020" y="3389"/>
                  </a:lnTo>
                  <a:lnTo>
                    <a:pt x="3105" y="3291"/>
                  </a:lnTo>
                  <a:lnTo>
                    <a:pt x="3195" y="3197"/>
                  </a:lnTo>
                  <a:lnTo>
                    <a:pt x="3290" y="3106"/>
                  </a:lnTo>
                  <a:lnTo>
                    <a:pt x="3389" y="3021"/>
                  </a:lnTo>
                  <a:lnTo>
                    <a:pt x="3492" y="2940"/>
                  </a:lnTo>
                  <a:lnTo>
                    <a:pt x="3598" y="2864"/>
                  </a:lnTo>
                  <a:lnTo>
                    <a:pt x="3709" y="2793"/>
                  </a:lnTo>
                  <a:lnTo>
                    <a:pt x="3822" y="2728"/>
                  </a:lnTo>
                  <a:lnTo>
                    <a:pt x="3940" y="2667"/>
                  </a:lnTo>
                  <a:lnTo>
                    <a:pt x="4059" y="2613"/>
                  </a:lnTo>
                  <a:lnTo>
                    <a:pt x="4183" y="2564"/>
                  </a:lnTo>
                  <a:lnTo>
                    <a:pt x="4310" y="2521"/>
                  </a:lnTo>
                  <a:lnTo>
                    <a:pt x="4439" y="2484"/>
                  </a:lnTo>
                  <a:lnTo>
                    <a:pt x="4571" y="2454"/>
                  </a:lnTo>
                  <a:lnTo>
                    <a:pt x="4704" y="2430"/>
                  </a:lnTo>
                  <a:lnTo>
                    <a:pt x="4841" y="2412"/>
                  </a:lnTo>
                  <a:lnTo>
                    <a:pt x="4979" y="2402"/>
                  </a:lnTo>
                  <a:lnTo>
                    <a:pt x="5118" y="23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4" name="Oval 93"/>
            <p:cNvSpPr/>
            <p:nvPr/>
          </p:nvSpPr>
          <p:spPr>
            <a:xfrm>
              <a:off x="1195145" y="2060465"/>
              <a:ext cx="2527300" cy="2527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xmlns="" val="26685879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0735" y="579505"/>
            <a:ext cx="9405765" cy="66528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Project Scope</a:t>
            </a:r>
            <a:endParaRPr lang="en-US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42950" y="1428751"/>
            <a:ext cx="99441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3200" dirty="0" smtClean="0"/>
              <a:t>RFID enabled vehicle Management System is a small system that can solve a problem that really bothers many vendors today for managing incoming and outgoing vehicles by checking the validity of vehicles.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 Automatic boom barriers with Signal lamps also can be incorporated in the system.</a:t>
            </a:r>
          </a:p>
          <a:p>
            <a:pPr>
              <a:buFont typeface="Wingdings" pitchFamily="2" charset="2"/>
              <a:buChar char="ü"/>
            </a:pPr>
            <a:endParaRPr lang="en-US" sz="3200" dirty="0" smtClean="0"/>
          </a:p>
          <a:p>
            <a:pPr>
              <a:buFont typeface="Wingdings" pitchFamily="2" charset="2"/>
              <a:buChar char="ü"/>
            </a:pPr>
            <a:endParaRPr lang="en-IN" sz="3200" b="1" dirty="0" smtClean="0"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IN" sz="3200" b="1" dirty="0" smtClean="0">
              <a:ea typeface="Verdana" pitchFamily="34" charset="0"/>
              <a:cs typeface="Verdana" pitchFamily="34" charset="0"/>
            </a:endParaRPr>
          </a:p>
          <a:p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xmlns="" val="195447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485" y="579505"/>
            <a:ext cx="9405765" cy="665285"/>
          </a:xfrm>
        </p:spPr>
        <p:txBody>
          <a:bodyPr/>
          <a:lstStyle/>
          <a:p>
            <a:r>
              <a:rPr lang="en-US" sz="3600" b="1" dirty="0" smtClean="0">
                <a:latin typeface="+mn-lt"/>
              </a:rPr>
              <a:t>Why Stallion RFID Vehicle Management System?</a:t>
            </a:r>
            <a:endParaRPr lang="en-US" sz="3600" dirty="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19150" y="1162051"/>
            <a:ext cx="116205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sz="2800" dirty="0" smtClean="0"/>
              <a:t>Vehicle registration &amp; Tagging</a:t>
            </a:r>
          </a:p>
          <a:p>
            <a:pPr lvl="0">
              <a:buFont typeface="Wingdings" pitchFamily="2" charset="2"/>
              <a:buChar char="ü"/>
            </a:pPr>
            <a:r>
              <a:rPr lang="en-US" sz="2800" dirty="0" smtClean="0"/>
              <a:t>Gate Registration (RFID reader)</a:t>
            </a:r>
          </a:p>
          <a:p>
            <a:pPr lvl="0">
              <a:buFont typeface="Wingdings" pitchFamily="2" charset="2"/>
              <a:buChar char="ü"/>
            </a:pPr>
            <a:r>
              <a:rPr lang="en-US" sz="2800" dirty="0" smtClean="0"/>
              <a:t>Real time data update for Entry &amp; Exit of vehicle </a:t>
            </a:r>
          </a:p>
          <a:p>
            <a:pPr lvl="0">
              <a:buFont typeface="Wingdings" pitchFamily="2" charset="2"/>
              <a:buChar char="ü"/>
            </a:pPr>
            <a:r>
              <a:rPr lang="en-US" sz="2800" dirty="0" smtClean="0"/>
              <a:t>Real time Amount calculation and deduction from the concern vehicles by checking the Overstaying hours in the premises.</a:t>
            </a:r>
          </a:p>
          <a:p>
            <a:pPr lvl="0">
              <a:buFont typeface="Wingdings" pitchFamily="2" charset="2"/>
              <a:buChar char="ü"/>
            </a:pPr>
            <a:r>
              <a:rPr lang="en-US" sz="2800" dirty="0" smtClean="0"/>
              <a:t>Dashboard to view the summary</a:t>
            </a:r>
          </a:p>
          <a:p>
            <a:pPr lvl="0">
              <a:buFont typeface="Wingdings" pitchFamily="2" charset="2"/>
              <a:buChar char="ü"/>
            </a:pPr>
            <a:r>
              <a:rPr lang="en-US" sz="2800" dirty="0" smtClean="0"/>
              <a:t>Single view Dashboard for viewing each transaction. </a:t>
            </a:r>
          </a:p>
          <a:p>
            <a:pPr lvl="0">
              <a:buFont typeface="Wingdings" pitchFamily="2" charset="2"/>
              <a:buChar char="ü"/>
            </a:pPr>
            <a:r>
              <a:rPr lang="en-US" sz="2800" dirty="0" smtClean="0"/>
              <a:t>Boom barrier and signal light integration.</a:t>
            </a:r>
          </a:p>
          <a:p>
            <a:pPr lvl="0">
              <a:buFont typeface="Wingdings" pitchFamily="2" charset="2"/>
              <a:buChar char="ü"/>
            </a:pPr>
            <a:r>
              <a:rPr lang="en-US" sz="2800" dirty="0" smtClean="0"/>
              <a:t>SMS notification to concern vehicle owners for each entry and exit.</a:t>
            </a:r>
          </a:p>
          <a:p>
            <a:pPr lvl="0">
              <a:buFont typeface="Wingdings" pitchFamily="2" charset="2"/>
              <a:buChar char="ü"/>
            </a:pPr>
            <a:r>
              <a:rPr lang="en-US" sz="2800" dirty="0" smtClean="0"/>
              <a:t>Detailed vehicle transaction Reports.</a:t>
            </a:r>
          </a:p>
          <a:p>
            <a:pPr lvl="0">
              <a:buFont typeface="Wingdings" pitchFamily="2" charset="2"/>
              <a:buChar char="ü"/>
            </a:pPr>
            <a:r>
              <a:rPr lang="en-US" sz="2800" dirty="0" smtClean="0"/>
              <a:t>Various Customized Reports.</a:t>
            </a:r>
          </a:p>
          <a:p>
            <a:pPr>
              <a:buFont typeface="Wingdings" pitchFamily="2" charset="2"/>
              <a:buChar char="ü"/>
            </a:pP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xmlns="" val="195447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89005"/>
            <a:ext cx="10477500" cy="665285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 Flow</a:t>
            </a:r>
            <a:endParaRPr lang="en-US" sz="40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95350"/>
            <a:ext cx="12192000" cy="596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5447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"/>
          <p:cNvSpPr txBox="1">
            <a:spLocks/>
          </p:cNvSpPr>
          <p:nvPr/>
        </p:nvSpPr>
        <p:spPr>
          <a:xfrm>
            <a:off x="0" y="484255"/>
            <a:ext cx="10172700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Gulim" pitchFamily="34" charset="-127"/>
                <a:cs typeface="+mj-cs"/>
              </a:rPr>
              <a:t>Advantages Of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ea typeface="Gulim" pitchFamily="34" charset="-127"/>
                <a:cs typeface="+mj-cs"/>
              </a:rPr>
              <a:t> the System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Gulim" pitchFamily="34" charset="-127"/>
              <a:cs typeface="+mj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600" y="1162050"/>
            <a:ext cx="9372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IN" sz="3200" i="1" dirty="0" smtClean="0"/>
              <a:t>Manual Data Entry in register replaced by RFID enabled Proposed System</a:t>
            </a:r>
          </a:p>
          <a:p>
            <a:pPr lvl="0">
              <a:buFont typeface="Wingdings" pitchFamily="2" charset="2"/>
              <a:buChar char="ü"/>
            </a:pPr>
            <a:r>
              <a:rPr lang="en-IN" sz="3200" i="1" dirty="0" smtClean="0"/>
              <a:t>Auto Identification of  Vehicles using RFID Windshield tags. </a:t>
            </a:r>
          </a:p>
          <a:p>
            <a:pPr>
              <a:buFont typeface="Wingdings" pitchFamily="2" charset="2"/>
              <a:buChar char="ü"/>
            </a:pPr>
            <a:r>
              <a:rPr lang="en-IN" sz="3200" i="1" dirty="0" smtClean="0"/>
              <a:t>Live dashboard to track Vehicles IN &amp; OUT.</a:t>
            </a:r>
          </a:p>
          <a:p>
            <a:pPr lvl="0">
              <a:buFont typeface="Wingdings" pitchFamily="2" charset="2"/>
              <a:buChar char="ü"/>
            </a:pPr>
            <a:r>
              <a:rPr lang="en-IN" sz="3200" i="1" dirty="0" smtClean="0"/>
              <a:t>Notifications for Better Preparedness</a:t>
            </a:r>
          </a:p>
          <a:p>
            <a:pPr lvl="0">
              <a:buFont typeface="Wingdings" pitchFamily="2" charset="2"/>
              <a:buChar char="ü"/>
            </a:pPr>
            <a:r>
              <a:rPr lang="en-IN" sz="3200" i="1" dirty="0" smtClean="0"/>
              <a:t>Improved Control on Vehicle Parking area.</a:t>
            </a:r>
          </a:p>
          <a:p>
            <a:pPr lvl="0">
              <a:buFont typeface="Wingdings" pitchFamily="2" charset="2"/>
              <a:buChar char="ü"/>
            </a:pPr>
            <a:r>
              <a:rPr lang="en-IN" sz="3200" i="1" dirty="0" smtClean="0"/>
              <a:t>No Long Queue at roads / reduce the traffic blocks.</a:t>
            </a:r>
          </a:p>
          <a:p>
            <a:pPr lvl="0">
              <a:buFont typeface="Wingdings" pitchFamily="2" charset="2"/>
              <a:buChar char="ü"/>
            </a:pPr>
            <a:r>
              <a:rPr lang="en-IN" sz="3200" i="1" dirty="0" smtClean="0"/>
              <a:t>Improved Audit Readiness.</a:t>
            </a:r>
          </a:p>
          <a:p>
            <a:pPr lvl="0">
              <a:buFont typeface="Wingdings" pitchFamily="2" charset="2"/>
              <a:buChar char="ü"/>
            </a:pPr>
            <a:r>
              <a:rPr lang="en-IN" sz="3200" i="1" dirty="0" smtClean="0"/>
              <a:t>Improved Efficiency.</a:t>
            </a:r>
          </a:p>
        </p:txBody>
      </p:sp>
    </p:spTree>
    <p:extLst>
      <p:ext uri="{BB962C8B-B14F-4D97-AF65-F5344CB8AC3E}">
        <p14:creationId xmlns:p14="http://schemas.microsoft.com/office/powerpoint/2010/main" xmlns="" val="39590101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PRODUCTS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2"/>
          </p:nvPr>
        </p:nvSpPr>
        <p:spPr>
          <a:xfrm>
            <a:off x="0" y="1124364"/>
            <a:ext cx="11170919" cy="4834476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4" name="Picture 3" descr="c1ab9eb1965042b2e28749a104da7d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0360" y="1066800"/>
            <a:ext cx="1676400" cy="1676400"/>
          </a:xfrm>
          <a:prstGeom prst="rect">
            <a:avLst/>
          </a:prstGeom>
        </p:spPr>
      </p:pic>
      <p:pic>
        <p:nvPicPr>
          <p:cNvPr id="5" name="Picture 4" descr="download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390" y="1295400"/>
            <a:ext cx="2080260" cy="1569720"/>
          </a:xfrm>
          <a:prstGeom prst="rect">
            <a:avLst/>
          </a:prstGeom>
        </p:spPr>
      </p:pic>
      <p:pic>
        <p:nvPicPr>
          <p:cNvPr id="9" name="Picture 8" descr="Impinj_RHCP_Indoor_RFID_Antenna_FCC.ETSI__81232.1455741494.480.480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524" y="3729910"/>
            <a:ext cx="1737511" cy="1836579"/>
          </a:xfrm>
          <a:prstGeom prst="rect">
            <a:avLst/>
          </a:prstGeom>
        </p:spPr>
      </p:pic>
      <p:pic>
        <p:nvPicPr>
          <p:cNvPr id="10" name="Picture 9" descr="download (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0050" y="1390650"/>
            <a:ext cx="1821180" cy="1607820"/>
          </a:xfrm>
          <a:prstGeom prst="rect">
            <a:avLst/>
          </a:prstGeom>
        </p:spPr>
      </p:pic>
      <p:pic>
        <p:nvPicPr>
          <p:cNvPr id="11" name="Picture 10" descr="images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41520" y="2823210"/>
            <a:ext cx="2499360" cy="1790700"/>
          </a:xfrm>
          <a:prstGeom prst="rect">
            <a:avLst/>
          </a:prstGeom>
        </p:spPr>
      </p:pic>
      <p:pic>
        <p:nvPicPr>
          <p:cNvPr id="12" name="Picture 11" descr="images (3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21040" y="3950970"/>
            <a:ext cx="1859280" cy="15773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833812" y="4002375"/>
            <a:ext cx="652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8000" dirty="0" smtClean="0">
                <a:solidFill>
                  <a:schemeClr val="bg1"/>
                </a:solidFill>
                <a:latin typeface="Neris Black" panose="00000A00000000000000" pitchFamily="50" charset="0"/>
              </a:rPr>
              <a:t>THANK Y</a:t>
            </a:r>
            <a:endParaRPr lang="id-ID" sz="8000" dirty="0">
              <a:solidFill>
                <a:schemeClr val="bg1"/>
              </a:solidFill>
              <a:latin typeface="Neris Black" panose="00000A00000000000000" pitchFamily="50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67050" y="4423243"/>
            <a:ext cx="6057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000" dirty="0" smtClean="0">
                <a:solidFill>
                  <a:schemeClr val="bg1"/>
                </a:solidFill>
              </a:rPr>
              <a:t>For your wathcing</a:t>
            </a:r>
            <a:endParaRPr lang="id-ID" sz="20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364774" y="4896239"/>
            <a:ext cx="251460" cy="25146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Oval 12"/>
          <p:cNvSpPr/>
          <p:nvPr/>
        </p:nvSpPr>
        <p:spPr>
          <a:xfrm>
            <a:off x="5616234" y="4896239"/>
            <a:ext cx="251460" cy="2514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Oval 13"/>
          <p:cNvSpPr/>
          <p:nvPr/>
        </p:nvSpPr>
        <p:spPr>
          <a:xfrm>
            <a:off x="5867694" y="4896239"/>
            <a:ext cx="251460" cy="25146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Oval 14"/>
          <p:cNvSpPr/>
          <p:nvPr/>
        </p:nvSpPr>
        <p:spPr>
          <a:xfrm>
            <a:off x="6119154" y="4896239"/>
            <a:ext cx="251460" cy="25146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Oval 15"/>
          <p:cNvSpPr/>
          <p:nvPr/>
        </p:nvSpPr>
        <p:spPr>
          <a:xfrm>
            <a:off x="6370614" y="4896239"/>
            <a:ext cx="251460" cy="25146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Oval 16"/>
          <p:cNvSpPr/>
          <p:nvPr/>
        </p:nvSpPr>
        <p:spPr>
          <a:xfrm>
            <a:off x="6622074" y="4896239"/>
            <a:ext cx="251460" cy="25146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3" name="Group 2"/>
          <p:cNvGrpSpPr/>
          <p:nvPr/>
        </p:nvGrpSpPr>
        <p:grpSpPr>
          <a:xfrm>
            <a:off x="5081786" y="1315096"/>
            <a:ext cx="2028428" cy="2028428"/>
            <a:chOff x="5081786" y="1315096"/>
            <a:chExt cx="2028428" cy="2028428"/>
          </a:xfrm>
        </p:grpSpPr>
        <p:grpSp>
          <p:nvGrpSpPr>
            <p:cNvPr id="7" name="Group 6"/>
            <p:cNvGrpSpPr/>
            <p:nvPr/>
          </p:nvGrpSpPr>
          <p:grpSpPr>
            <a:xfrm>
              <a:off x="5081786" y="1315096"/>
              <a:ext cx="2028428" cy="2028428"/>
              <a:chOff x="3545058" y="2015197"/>
              <a:chExt cx="2827606" cy="2827606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3545058" y="2015197"/>
                <a:ext cx="2827606" cy="282760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3939540" y="2403427"/>
                <a:ext cx="2313744" cy="2313744"/>
              </a:xfrm>
              <a:prstGeom prst="ellipse">
                <a:avLst/>
              </a:prstGeom>
              <a:solidFill>
                <a:srgbClr val="222A3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5691754" y="1962981"/>
              <a:ext cx="1094859" cy="1008613"/>
              <a:chOff x="5364774" y="1187772"/>
              <a:chExt cx="2119666" cy="1952692"/>
            </a:xfrm>
            <a:solidFill>
              <a:schemeClr val="bg1"/>
            </a:solidFill>
          </p:grpSpPr>
          <p:sp>
            <p:nvSpPr>
              <p:cNvPr id="19" name="Freeform 34"/>
              <p:cNvSpPr>
                <a:spLocks noEditPoints="1"/>
              </p:cNvSpPr>
              <p:nvPr/>
            </p:nvSpPr>
            <p:spPr bwMode="auto">
              <a:xfrm>
                <a:off x="5364774" y="1187772"/>
                <a:ext cx="1511630" cy="1513107"/>
              </a:xfrm>
              <a:custGeom>
                <a:avLst/>
                <a:gdLst>
                  <a:gd name="T0" fmla="*/ 6223 w 10244"/>
                  <a:gd name="T1" fmla="*/ 1068 h 10249"/>
                  <a:gd name="T2" fmla="*/ 6451 w 10244"/>
                  <a:gd name="T3" fmla="*/ 1137 h 10249"/>
                  <a:gd name="T4" fmla="*/ 6673 w 10244"/>
                  <a:gd name="T5" fmla="*/ 1219 h 10249"/>
                  <a:gd name="T6" fmla="*/ 6889 w 10244"/>
                  <a:gd name="T7" fmla="*/ 1313 h 10249"/>
                  <a:gd name="T8" fmla="*/ 7098 w 10244"/>
                  <a:gd name="T9" fmla="*/ 1417 h 10249"/>
                  <a:gd name="T10" fmla="*/ 7342 w 10244"/>
                  <a:gd name="T11" fmla="*/ 1559 h 10249"/>
                  <a:gd name="T12" fmla="*/ 8743 w 10244"/>
                  <a:gd name="T13" fmla="*/ 3006 h 10249"/>
                  <a:gd name="T14" fmla="*/ 8947 w 10244"/>
                  <a:gd name="T15" fmla="*/ 3401 h 10249"/>
                  <a:gd name="T16" fmla="*/ 9107 w 10244"/>
                  <a:gd name="T17" fmla="*/ 3819 h 10249"/>
                  <a:gd name="T18" fmla="*/ 9224 w 10244"/>
                  <a:gd name="T19" fmla="*/ 4257 h 10249"/>
                  <a:gd name="T20" fmla="*/ 9153 w 10244"/>
                  <a:gd name="T21" fmla="*/ 6273 h 10249"/>
                  <a:gd name="T22" fmla="*/ 9006 w 10244"/>
                  <a:gd name="T23" fmla="*/ 6699 h 10249"/>
                  <a:gd name="T24" fmla="*/ 8817 w 10244"/>
                  <a:gd name="T25" fmla="*/ 7103 h 10249"/>
                  <a:gd name="T26" fmla="*/ 9350 w 10244"/>
                  <a:gd name="T27" fmla="*/ 8139 h 10249"/>
                  <a:gd name="T28" fmla="*/ 7092 w 10244"/>
                  <a:gd name="T29" fmla="*/ 8827 h 10249"/>
                  <a:gd name="T30" fmla="*/ 6689 w 10244"/>
                  <a:gd name="T31" fmla="*/ 9017 h 10249"/>
                  <a:gd name="T32" fmla="*/ 6264 w 10244"/>
                  <a:gd name="T33" fmla="*/ 9162 h 10249"/>
                  <a:gd name="T34" fmla="*/ 4152 w 10244"/>
                  <a:gd name="T35" fmla="*/ 10232 h 10249"/>
                  <a:gd name="T36" fmla="*/ 3813 w 10244"/>
                  <a:gd name="T37" fmla="*/ 9114 h 10249"/>
                  <a:gd name="T38" fmla="*/ 3395 w 10244"/>
                  <a:gd name="T39" fmla="*/ 8951 h 10249"/>
                  <a:gd name="T40" fmla="*/ 3000 w 10244"/>
                  <a:gd name="T41" fmla="*/ 8746 h 10249"/>
                  <a:gd name="T42" fmla="*/ 1558 w 10244"/>
                  <a:gd name="T43" fmla="*/ 7344 h 10249"/>
                  <a:gd name="T44" fmla="*/ 1344 w 10244"/>
                  <a:gd name="T45" fmla="*/ 6956 h 10249"/>
                  <a:gd name="T46" fmla="*/ 1170 w 10244"/>
                  <a:gd name="T47" fmla="*/ 6543 h 10249"/>
                  <a:gd name="T48" fmla="*/ 1040 w 10244"/>
                  <a:gd name="T49" fmla="*/ 6110 h 10249"/>
                  <a:gd name="T50" fmla="*/ 1049 w 10244"/>
                  <a:gd name="T51" fmla="*/ 4093 h 10249"/>
                  <a:gd name="T52" fmla="*/ 1183 w 10244"/>
                  <a:gd name="T53" fmla="*/ 3662 h 10249"/>
                  <a:gd name="T54" fmla="*/ 1361 w 10244"/>
                  <a:gd name="T55" fmla="*/ 3252 h 10249"/>
                  <a:gd name="T56" fmla="*/ 1579 w 10244"/>
                  <a:gd name="T57" fmla="*/ 2865 h 10249"/>
                  <a:gd name="T58" fmla="*/ 3033 w 10244"/>
                  <a:gd name="T59" fmla="*/ 1476 h 10249"/>
                  <a:gd name="T60" fmla="*/ 3429 w 10244"/>
                  <a:gd name="T61" fmla="*/ 1275 h 10249"/>
                  <a:gd name="T62" fmla="*/ 3849 w 10244"/>
                  <a:gd name="T63" fmla="*/ 1116 h 10249"/>
                  <a:gd name="T64" fmla="*/ 4199 w 10244"/>
                  <a:gd name="T65" fmla="*/ 0 h 10249"/>
                  <a:gd name="T66" fmla="*/ 5396 w 10244"/>
                  <a:gd name="T67" fmla="*/ 2412 h 10249"/>
                  <a:gd name="T68" fmla="*/ 6053 w 10244"/>
                  <a:gd name="T69" fmla="*/ 2564 h 10249"/>
                  <a:gd name="T70" fmla="*/ 6638 w 10244"/>
                  <a:gd name="T71" fmla="*/ 2864 h 10249"/>
                  <a:gd name="T72" fmla="*/ 7131 w 10244"/>
                  <a:gd name="T73" fmla="*/ 3291 h 10249"/>
                  <a:gd name="T74" fmla="*/ 7508 w 10244"/>
                  <a:gd name="T75" fmla="*/ 3823 h 10249"/>
                  <a:gd name="T76" fmla="*/ 7752 w 10244"/>
                  <a:gd name="T77" fmla="*/ 4441 h 10249"/>
                  <a:gd name="T78" fmla="*/ 7836 w 10244"/>
                  <a:gd name="T79" fmla="*/ 5121 h 10249"/>
                  <a:gd name="T80" fmla="*/ 7752 w 10244"/>
                  <a:gd name="T81" fmla="*/ 5801 h 10249"/>
                  <a:gd name="T82" fmla="*/ 7508 w 10244"/>
                  <a:gd name="T83" fmla="*/ 6418 h 10249"/>
                  <a:gd name="T84" fmla="*/ 7131 w 10244"/>
                  <a:gd name="T85" fmla="*/ 6951 h 10249"/>
                  <a:gd name="T86" fmla="*/ 6638 w 10244"/>
                  <a:gd name="T87" fmla="*/ 7378 h 10249"/>
                  <a:gd name="T88" fmla="*/ 6053 w 10244"/>
                  <a:gd name="T89" fmla="*/ 7678 h 10249"/>
                  <a:gd name="T90" fmla="*/ 5396 w 10244"/>
                  <a:gd name="T91" fmla="*/ 7829 h 10249"/>
                  <a:gd name="T92" fmla="*/ 4704 w 10244"/>
                  <a:gd name="T93" fmla="*/ 7812 h 10249"/>
                  <a:gd name="T94" fmla="*/ 4059 w 10244"/>
                  <a:gd name="T95" fmla="*/ 7629 h 10249"/>
                  <a:gd name="T96" fmla="*/ 3492 w 10244"/>
                  <a:gd name="T97" fmla="*/ 7302 h 10249"/>
                  <a:gd name="T98" fmla="*/ 3020 w 10244"/>
                  <a:gd name="T99" fmla="*/ 6852 h 10249"/>
                  <a:gd name="T100" fmla="*/ 2668 w 10244"/>
                  <a:gd name="T101" fmla="*/ 6301 h 10249"/>
                  <a:gd name="T102" fmla="*/ 2455 w 10244"/>
                  <a:gd name="T103" fmla="*/ 5669 h 10249"/>
                  <a:gd name="T104" fmla="*/ 2403 w 10244"/>
                  <a:gd name="T105" fmla="*/ 4981 h 10249"/>
                  <a:gd name="T106" fmla="*/ 2521 w 10244"/>
                  <a:gd name="T107" fmla="*/ 4312 h 10249"/>
                  <a:gd name="T108" fmla="*/ 2792 w 10244"/>
                  <a:gd name="T109" fmla="*/ 3710 h 10249"/>
                  <a:gd name="T110" fmla="*/ 3195 w 10244"/>
                  <a:gd name="T111" fmla="*/ 3197 h 10249"/>
                  <a:gd name="T112" fmla="*/ 3709 w 10244"/>
                  <a:gd name="T113" fmla="*/ 2793 h 10249"/>
                  <a:gd name="T114" fmla="*/ 4310 w 10244"/>
                  <a:gd name="T115" fmla="*/ 2521 h 10249"/>
                  <a:gd name="T116" fmla="*/ 4979 w 10244"/>
                  <a:gd name="T117" fmla="*/ 2402 h 10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244" h="10249">
                    <a:moveTo>
                      <a:pt x="6037" y="1022"/>
                    </a:moveTo>
                    <a:lnTo>
                      <a:pt x="6084" y="1032"/>
                    </a:lnTo>
                    <a:lnTo>
                      <a:pt x="6130" y="1044"/>
                    </a:lnTo>
                    <a:lnTo>
                      <a:pt x="6177" y="1056"/>
                    </a:lnTo>
                    <a:lnTo>
                      <a:pt x="6223" y="1068"/>
                    </a:lnTo>
                    <a:lnTo>
                      <a:pt x="6269" y="1081"/>
                    </a:lnTo>
                    <a:lnTo>
                      <a:pt x="6315" y="1094"/>
                    </a:lnTo>
                    <a:lnTo>
                      <a:pt x="6360" y="1108"/>
                    </a:lnTo>
                    <a:lnTo>
                      <a:pt x="6406" y="1122"/>
                    </a:lnTo>
                    <a:lnTo>
                      <a:pt x="6451" y="1137"/>
                    </a:lnTo>
                    <a:lnTo>
                      <a:pt x="6496" y="1152"/>
                    </a:lnTo>
                    <a:lnTo>
                      <a:pt x="6540" y="1169"/>
                    </a:lnTo>
                    <a:lnTo>
                      <a:pt x="6585" y="1185"/>
                    </a:lnTo>
                    <a:lnTo>
                      <a:pt x="6629" y="1201"/>
                    </a:lnTo>
                    <a:lnTo>
                      <a:pt x="6673" y="1219"/>
                    </a:lnTo>
                    <a:lnTo>
                      <a:pt x="6717" y="1237"/>
                    </a:lnTo>
                    <a:lnTo>
                      <a:pt x="6760" y="1255"/>
                    </a:lnTo>
                    <a:lnTo>
                      <a:pt x="6804" y="1274"/>
                    </a:lnTo>
                    <a:lnTo>
                      <a:pt x="6847" y="1292"/>
                    </a:lnTo>
                    <a:lnTo>
                      <a:pt x="6889" y="1313"/>
                    </a:lnTo>
                    <a:lnTo>
                      <a:pt x="6932" y="1332"/>
                    </a:lnTo>
                    <a:lnTo>
                      <a:pt x="6973" y="1353"/>
                    </a:lnTo>
                    <a:lnTo>
                      <a:pt x="7015" y="1374"/>
                    </a:lnTo>
                    <a:lnTo>
                      <a:pt x="7057" y="1396"/>
                    </a:lnTo>
                    <a:lnTo>
                      <a:pt x="7098" y="1417"/>
                    </a:lnTo>
                    <a:lnTo>
                      <a:pt x="7140" y="1440"/>
                    </a:lnTo>
                    <a:lnTo>
                      <a:pt x="7181" y="1463"/>
                    </a:lnTo>
                    <a:lnTo>
                      <a:pt x="7221" y="1486"/>
                    </a:lnTo>
                    <a:lnTo>
                      <a:pt x="7262" y="1509"/>
                    </a:lnTo>
                    <a:lnTo>
                      <a:pt x="7342" y="1559"/>
                    </a:lnTo>
                    <a:lnTo>
                      <a:pt x="7419" y="1609"/>
                    </a:lnTo>
                    <a:lnTo>
                      <a:pt x="8152" y="898"/>
                    </a:lnTo>
                    <a:lnTo>
                      <a:pt x="9431" y="2220"/>
                    </a:lnTo>
                    <a:lnTo>
                      <a:pt x="8698" y="2930"/>
                    </a:lnTo>
                    <a:lnTo>
                      <a:pt x="8743" y="3006"/>
                    </a:lnTo>
                    <a:lnTo>
                      <a:pt x="8787" y="3084"/>
                    </a:lnTo>
                    <a:lnTo>
                      <a:pt x="8829" y="3162"/>
                    </a:lnTo>
                    <a:lnTo>
                      <a:pt x="8870" y="3241"/>
                    </a:lnTo>
                    <a:lnTo>
                      <a:pt x="8909" y="3321"/>
                    </a:lnTo>
                    <a:lnTo>
                      <a:pt x="8947" y="3401"/>
                    </a:lnTo>
                    <a:lnTo>
                      <a:pt x="8983" y="3483"/>
                    </a:lnTo>
                    <a:lnTo>
                      <a:pt x="9016" y="3566"/>
                    </a:lnTo>
                    <a:lnTo>
                      <a:pt x="9048" y="3650"/>
                    </a:lnTo>
                    <a:lnTo>
                      <a:pt x="9079" y="3734"/>
                    </a:lnTo>
                    <a:lnTo>
                      <a:pt x="9107" y="3819"/>
                    </a:lnTo>
                    <a:lnTo>
                      <a:pt x="9135" y="3906"/>
                    </a:lnTo>
                    <a:lnTo>
                      <a:pt x="9160" y="3992"/>
                    </a:lnTo>
                    <a:lnTo>
                      <a:pt x="9183" y="4080"/>
                    </a:lnTo>
                    <a:lnTo>
                      <a:pt x="9205" y="4168"/>
                    </a:lnTo>
                    <a:lnTo>
                      <a:pt x="9224" y="4257"/>
                    </a:lnTo>
                    <a:lnTo>
                      <a:pt x="10244" y="4272"/>
                    </a:lnTo>
                    <a:lnTo>
                      <a:pt x="10219" y="6111"/>
                    </a:lnTo>
                    <a:lnTo>
                      <a:pt x="9199" y="6097"/>
                    </a:lnTo>
                    <a:lnTo>
                      <a:pt x="9177" y="6185"/>
                    </a:lnTo>
                    <a:lnTo>
                      <a:pt x="9153" y="6273"/>
                    </a:lnTo>
                    <a:lnTo>
                      <a:pt x="9127" y="6360"/>
                    </a:lnTo>
                    <a:lnTo>
                      <a:pt x="9099" y="6446"/>
                    </a:lnTo>
                    <a:lnTo>
                      <a:pt x="9071" y="6531"/>
                    </a:lnTo>
                    <a:lnTo>
                      <a:pt x="9039" y="6616"/>
                    </a:lnTo>
                    <a:lnTo>
                      <a:pt x="9006" y="6699"/>
                    </a:lnTo>
                    <a:lnTo>
                      <a:pt x="8971" y="6782"/>
                    </a:lnTo>
                    <a:lnTo>
                      <a:pt x="8936" y="6864"/>
                    </a:lnTo>
                    <a:lnTo>
                      <a:pt x="8898" y="6945"/>
                    </a:lnTo>
                    <a:lnTo>
                      <a:pt x="8858" y="7024"/>
                    </a:lnTo>
                    <a:lnTo>
                      <a:pt x="8817" y="7103"/>
                    </a:lnTo>
                    <a:lnTo>
                      <a:pt x="8774" y="7181"/>
                    </a:lnTo>
                    <a:lnTo>
                      <a:pt x="8729" y="7258"/>
                    </a:lnTo>
                    <a:lnTo>
                      <a:pt x="8683" y="7334"/>
                    </a:lnTo>
                    <a:lnTo>
                      <a:pt x="8636" y="7409"/>
                    </a:lnTo>
                    <a:lnTo>
                      <a:pt x="9350" y="8139"/>
                    </a:lnTo>
                    <a:lnTo>
                      <a:pt x="8035" y="9425"/>
                    </a:lnTo>
                    <a:lnTo>
                      <a:pt x="7322" y="8695"/>
                    </a:lnTo>
                    <a:lnTo>
                      <a:pt x="7246" y="8740"/>
                    </a:lnTo>
                    <a:lnTo>
                      <a:pt x="7170" y="8785"/>
                    </a:lnTo>
                    <a:lnTo>
                      <a:pt x="7092" y="8827"/>
                    </a:lnTo>
                    <a:lnTo>
                      <a:pt x="7013" y="8868"/>
                    </a:lnTo>
                    <a:lnTo>
                      <a:pt x="6934" y="8908"/>
                    </a:lnTo>
                    <a:lnTo>
                      <a:pt x="6853" y="8946"/>
                    </a:lnTo>
                    <a:lnTo>
                      <a:pt x="6771" y="8982"/>
                    </a:lnTo>
                    <a:lnTo>
                      <a:pt x="6689" y="9017"/>
                    </a:lnTo>
                    <a:lnTo>
                      <a:pt x="6605" y="9049"/>
                    </a:lnTo>
                    <a:lnTo>
                      <a:pt x="6522" y="9080"/>
                    </a:lnTo>
                    <a:lnTo>
                      <a:pt x="6436" y="9110"/>
                    </a:lnTo>
                    <a:lnTo>
                      <a:pt x="6350" y="9137"/>
                    </a:lnTo>
                    <a:lnTo>
                      <a:pt x="6264" y="9162"/>
                    </a:lnTo>
                    <a:lnTo>
                      <a:pt x="6176" y="9187"/>
                    </a:lnTo>
                    <a:lnTo>
                      <a:pt x="6088" y="9208"/>
                    </a:lnTo>
                    <a:lnTo>
                      <a:pt x="5999" y="9228"/>
                    </a:lnTo>
                    <a:lnTo>
                      <a:pt x="5990" y="10249"/>
                    </a:lnTo>
                    <a:lnTo>
                      <a:pt x="4152" y="10232"/>
                    </a:lnTo>
                    <a:lnTo>
                      <a:pt x="4162" y="9211"/>
                    </a:lnTo>
                    <a:lnTo>
                      <a:pt x="4074" y="9190"/>
                    </a:lnTo>
                    <a:lnTo>
                      <a:pt x="3986" y="9166"/>
                    </a:lnTo>
                    <a:lnTo>
                      <a:pt x="3899" y="9141"/>
                    </a:lnTo>
                    <a:lnTo>
                      <a:pt x="3813" y="9114"/>
                    </a:lnTo>
                    <a:lnTo>
                      <a:pt x="3727" y="9084"/>
                    </a:lnTo>
                    <a:lnTo>
                      <a:pt x="3643" y="9054"/>
                    </a:lnTo>
                    <a:lnTo>
                      <a:pt x="3559" y="9022"/>
                    </a:lnTo>
                    <a:lnTo>
                      <a:pt x="3477" y="8987"/>
                    </a:lnTo>
                    <a:lnTo>
                      <a:pt x="3395" y="8951"/>
                    </a:lnTo>
                    <a:lnTo>
                      <a:pt x="3314" y="8913"/>
                    </a:lnTo>
                    <a:lnTo>
                      <a:pt x="3234" y="8874"/>
                    </a:lnTo>
                    <a:lnTo>
                      <a:pt x="3154" y="8833"/>
                    </a:lnTo>
                    <a:lnTo>
                      <a:pt x="3077" y="8790"/>
                    </a:lnTo>
                    <a:lnTo>
                      <a:pt x="3000" y="8746"/>
                    </a:lnTo>
                    <a:lnTo>
                      <a:pt x="2923" y="8701"/>
                    </a:lnTo>
                    <a:lnTo>
                      <a:pt x="2849" y="8653"/>
                    </a:lnTo>
                    <a:lnTo>
                      <a:pt x="2123" y="9371"/>
                    </a:lnTo>
                    <a:lnTo>
                      <a:pt x="832" y="8062"/>
                    </a:lnTo>
                    <a:lnTo>
                      <a:pt x="1558" y="7344"/>
                    </a:lnTo>
                    <a:lnTo>
                      <a:pt x="1512" y="7268"/>
                    </a:lnTo>
                    <a:lnTo>
                      <a:pt x="1467" y="7191"/>
                    </a:lnTo>
                    <a:lnTo>
                      <a:pt x="1424" y="7115"/>
                    </a:lnTo>
                    <a:lnTo>
                      <a:pt x="1383" y="7036"/>
                    </a:lnTo>
                    <a:lnTo>
                      <a:pt x="1344" y="6956"/>
                    </a:lnTo>
                    <a:lnTo>
                      <a:pt x="1306" y="6875"/>
                    </a:lnTo>
                    <a:lnTo>
                      <a:pt x="1269" y="6793"/>
                    </a:lnTo>
                    <a:lnTo>
                      <a:pt x="1234" y="6711"/>
                    </a:lnTo>
                    <a:lnTo>
                      <a:pt x="1201" y="6628"/>
                    </a:lnTo>
                    <a:lnTo>
                      <a:pt x="1170" y="6543"/>
                    </a:lnTo>
                    <a:lnTo>
                      <a:pt x="1140" y="6458"/>
                    </a:lnTo>
                    <a:lnTo>
                      <a:pt x="1112" y="6372"/>
                    </a:lnTo>
                    <a:lnTo>
                      <a:pt x="1087" y="6286"/>
                    </a:lnTo>
                    <a:lnTo>
                      <a:pt x="1062" y="6198"/>
                    </a:lnTo>
                    <a:lnTo>
                      <a:pt x="1040" y="6110"/>
                    </a:lnTo>
                    <a:lnTo>
                      <a:pt x="1019" y="6022"/>
                    </a:lnTo>
                    <a:lnTo>
                      <a:pt x="0" y="6017"/>
                    </a:lnTo>
                    <a:lnTo>
                      <a:pt x="8" y="4177"/>
                    </a:lnTo>
                    <a:lnTo>
                      <a:pt x="1029" y="4183"/>
                    </a:lnTo>
                    <a:lnTo>
                      <a:pt x="1049" y="4093"/>
                    </a:lnTo>
                    <a:lnTo>
                      <a:pt x="1073" y="4005"/>
                    </a:lnTo>
                    <a:lnTo>
                      <a:pt x="1097" y="3918"/>
                    </a:lnTo>
                    <a:lnTo>
                      <a:pt x="1124" y="3832"/>
                    </a:lnTo>
                    <a:lnTo>
                      <a:pt x="1152" y="3746"/>
                    </a:lnTo>
                    <a:lnTo>
                      <a:pt x="1183" y="3662"/>
                    </a:lnTo>
                    <a:lnTo>
                      <a:pt x="1215" y="3579"/>
                    </a:lnTo>
                    <a:lnTo>
                      <a:pt x="1248" y="3496"/>
                    </a:lnTo>
                    <a:lnTo>
                      <a:pt x="1284" y="3413"/>
                    </a:lnTo>
                    <a:lnTo>
                      <a:pt x="1322" y="3332"/>
                    </a:lnTo>
                    <a:lnTo>
                      <a:pt x="1361" y="3252"/>
                    </a:lnTo>
                    <a:lnTo>
                      <a:pt x="1401" y="3172"/>
                    </a:lnTo>
                    <a:lnTo>
                      <a:pt x="1443" y="3094"/>
                    </a:lnTo>
                    <a:lnTo>
                      <a:pt x="1487" y="3016"/>
                    </a:lnTo>
                    <a:lnTo>
                      <a:pt x="1532" y="2941"/>
                    </a:lnTo>
                    <a:lnTo>
                      <a:pt x="1579" y="2865"/>
                    </a:lnTo>
                    <a:lnTo>
                      <a:pt x="859" y="2141"/>
                    </a:lnTo>
                    <a:lnTo>
                      <a:pt x="2162" y="843"/>
                    </a:lnTo>
                    <a:lnTo>
                      <a:pt x="2881" y="1568"/>
                    </a:lnTo>
                    <a:lnTo>
                      <a:pt x="2956" y="1521"/>
                    </a:lnTo>
                    <a:lnTo>
                      <a:pt x="3033" y="1476"/>
                    </a:lnTo>
                    <a:lnTo>
                      <a:pt x="3110" y="1433"/>
                    </a:lnTo>
                    <a:lnTo>
                      <a:pt x="3189" y="1391"/>
                    </a:lnTo>
                    <a:lnTo>
                      <a:pt x="3268" y="1351"/>
                    </a:lnTo>
                    <a:lnTo>
                      <a:pt x="3349" y="1312"/>
                    </a:lnTo>
                    <a:lnTo>
                      <a:pt x="3429" y="1275"/>
                    </a:lnTo>
                    <a:lnTo>
                      <a:pt x="3512" y="1240"/>
                    </a:lnTo>
                    <a:lnTo>
                      <a:pt x="3595" y="1206"/>
                    </a:lnTo>
                    <a:lnTo>
                      <a:pt x="3679" y="1175"/>
                    </a:lnTo>
                    <a:lnTo>
                      <a:pt x="3764" y="1145"/>
                    </a:lnTo>
                    <a:lnTo>
                      <a:pt x="3849" y="1116"/>
                    </a:lnTo>
                    <a:lnTo>
                      <a:pt x="3936" y="1090"/>
                    </a:lnTo>
                    <a:lnTo>
                      <a:pt x="4023" y="1065"/>
                    </a:lnTo>
                    <a:lnTo>
                      <a:pt x="4110" y="1043"/>
                    </a:lnTo>
                    <a:lnTo>
                      <a:pt x="4199" y="1022"/>
                    </a:lnTo>
                    <a:lnTo>
                      <a:pt x="4199" y="0"/>
                    </a:lnTo>
                    <a:lnTo>
                      <a:pt x="6037" y="0"/>
                    </a:lnTo>
                    <a:lnTo>
                      <a:pt x="6037" y="1022"/>
                    </a:lnTo>
                    <a:close/>
                    <a:moveTo>
                      <a:pt x="5118" y="2399"/>
                    </a:moveTo>
                    <a:lnTo>
                      <a:pt x="5258" y="2402"/>
                    </a:lnTo>
                    <a:lnTo>
                      <a:pt x="5396" y="2412"/>
                    </a:lnTo>
                    <a:lnTo>
                      <a:pt x="5532" y="2430"/>
                    </a:lnTo>
                    <a:lnTo>
                      <a:pt x="5666" y="2454"/>
                    </a:lnTo>
                    <a:lnTo>
                      <a:pt x="5798" y="2484"/>
                    </a:lnTo>
                    <a:lnTo>
                      <a:pt x="5926" y="2521"/>
                    </a:lnTo>
                    <a:lnTo>
                      <a:pt x="6053" y="2564"/>
                    </a:lnTo>
                    <a:lnTo>
                      <a:pt x="6176" y="2613"/>
                    </a:lnTo>
                    <a:lnTo>
                      <a:pt x="6297" y="2667"/>
                    </a:lnTo>
                    <a:lnTo>
                      <a:pt x="6414" y="2728"/>
                    </a:lnTo>
                    <a:lnTo>
                      <a:pt x="6528" y="2793"/>
                    </a:lnTo>
                    <a:lnTo>
                      <a:pt x="6638" y="2864"/>
                    </a:lnTo>
                    <a:lnTo>
                      <a:pt x="6744" y="2940"/>
                    </a:lnTo>
                    <a:lnTo>
                      <a:pt x="6848" y="3021"/>
                    </a:lnTo>
                    <a:lnTo>
                      <a:pt x="6946" y="3106"/>
                    </a:lnTo>
                    <a:lnTo>
                      <a:pt x="7041" y="3197"/>
                    </a:lnTo>
                    <a:lnTo>
                      <a:pt x="7131" y="3291"/>
                    </a:lnTo>
                    <a:lnTo>
                      <a:pt x="7216" y="3389"/>
                    </a:lnTo>
                    <a:lnTo>
                      <a:pt x="7297" y="3493"/>
                    </a:lnTo>
                    <a:lnTo>
                      <a:pt x="7372" y="3599"/>
                    </a:lnTo>
                    <a:lnTo>
                      <a:pt x="7443" y="3710"/>
                    </a:lnTo>
                    <a:lnTo>
                      <a:pt x="7508" y="3823"/>
                    </a:lnTo>
                    <a:lnTo>
                      <a:pt x="7569" y="3941"/>
                    </a:lnTo>
                    <a:lnTo>
                      <a:pt x="7623" y="4062"/>
                    </a:lnTo>
                    <a:lnTo>
                      <a:pt x="7672" y="4185"/>
                    </a:lnTo>
                    <a:lnTo>
                      <a:pt x="7715" y="4312"/>
                    </a:lnTo>
                    <a:lnTo>
                      <a:pt x="7752" y="4441"/>
                    </a:lnTo>
                    <a:lnTo>
                      <a:pt x="7781" y="4573"/>
                    </a:lnTo>
                    <a:lnTo>
                      <a:pt x="7806" y="4707"/>
                    </a:lnTo>
                    <a:lnTo>
                      <a:pt x="7823" y="4843"/>
                    </a:lnTo>
                    <a:lnTo>
                      <a:pt x="7833" y="4981"/>
                    </a:lnTo>
                    <a:lnTo>
                      <a:pt x="7836" y="5121"/>
                    </a:lnTo>
                    <a:lnTo>
                      <a:pt x="7833" y="5261"/>
                    </a:lnTo>
                    <a:lnTo>
                      <a:pt x="7823" y="5399"/>
                    </a:lnTo>
                    <a:lnTo>
                      <a:pt x="7806" y="5535"/>
                    </a:lnTo>
                    <a:lnTo>
                      <a:pt x="7781" y="5669"/>
                    </a:lnTo>
                    <a:lnTo>
                      <a:pt x="7752" y="5801"/>
                    </a:lnTo>
                    <a:lnTo>
                      <a:pt x="7715" y="5930"/>
                    </a:lnTo>
                    <a:lnTo>
                      <a:pt x="7672" y="6057"/>
                    </a:lnTo>
                    <a:lnTo>
                      <a:pt x="7623" y="6181"/>
                    </a:lnTo>
                    <a:lnTo>
                      <a:pt x="7569" y="6301"/>
                    </a:lnTo>
                    <a:lnTo>
                      <a:pt x="7508" y="6418"/>
                    </a:lnTo>
                    <a:lnTo>
                      <a:pt x="7443" y="6532"/>
                    </a:lnTo>
                    <a:lnTo>
                      <a:pt x="7372" y="6643"/>
                    </a:lnTo>
                    <a:lnTo>
                      <a:pt x="7297" y="6749"/>
                    </a:lnTo>
                    <a:lnTo>
                      <a:pt x="7216" y="6852"/>
                    </a:lnTo>
                    <a:lnTo>
                      <a:pt x="7131" y="6951"/>
                    </a:lnTo>
                    <a:lnTo>
                      <a:pt x="7041" y="7046"/>
                    </a:lnTo>
                    <a:lnTo>
                      <a:pt x="6946" y="7136"/>
                    </a:lnTo>
                    <a:lnTo>
                      <a:pt x="6848" y="7221"/>
                    </a:lnTo>
                    <a:lnTo>
                      <a:pt x="6744" y="7302"/>
                    </a:lnTo>
                    <a:lnTo>
                      <a:pt x="6638" y="7378"/>
                    </a:lnTo>
                    <a:lnTo>
                      <a:pt x="6528" y="7448"/>
                    </a:lnTo>
                    <a:lnTo>
                      <a:pt x="6414" y="7514"/>
                    </a:lnTo>
                    <a:lnTo>
                      <a:pt x="6297" y="7574"/>
                    </a:lnTo>
                    <a:lnTo>
                      <a:pt x="6176" y="7629"/>
                    </a:lnTo>
                    <a:lnTo>
                      <a:pt x="6053" y="7678"/>
                    </a:lnTo>
                    <a:lnTo>
                      <a:pt x="5926" y="7721"/>
                    </a:lnTo>
                    <a:lnTo>
                      <a:pt x="5798" y="7758"/>
                    </a:lnTo>
                    <a:lnTo>
                      <a:pt x="5666" y="7787"/>
                    </a:lnTo>
                    <a:lnTo>
                      <a:pt x="5532" y="7812"/>
                    </a:lnTo>
                    <a:lnTo>
                      <a:pt x="5396" y="7829"/>
                    </a:lnTo>
                    <a:lnTo>
                      <a:pt x="5258" y="7839"/>
                    </a:lnTo>
                    <a:lnTo>
                      <a:pt x="5118" y="7842"/>
                    </a:lnTo>
                    <a:lnTo>
                      <a:pt x="4979" y="7839"/>
                    </a:lnTo>
                    <a:lnTo>
                      <a:pt x="4841" y="7829"/>
                    </a:lnTo>
                    <a:lnTo>
                      <a:pt x="4704" y="7812"/>
                    </a:lnTo>
                    <a:lnTo>
                      <a:pt x="4571" y="7787"/>
                    </a:lnTo>
                    <a:lnTo>
                      <a:pt x="4439" y="7758"/>
                    </a:lnTo>
                    <a:lnTo>
                      <a:pt x="4310" y="7721"/>
                    </a:lnTo>
                    <a:lnTo>
                      <a:pt x="4183" y="7678"/>
                    </a:lnTo>
                    <a:lnTo>
                      <a:pt x="4059" y="7629"/>
                    </a:lnTo>
                    <a:lnTo>
                      <a:pt x="3940" y="7574"/>
                    </a:lnTo>
                    <a:lnTo>
                      <a:pt x="3822" y="7514"/>
                    </a:lnTo>
                    <a:lnTo>
                      <a:pt x="3709" y="7448"/>
                    </a:lnTo>
                    <a:lnTo>
                      <a:pt x="3598" y="7378"/>
                    </a:lnTo>
                    <a:lnTo>
                      <a:pt x="3492" y="7302"/>
                    </a:lnTo>
                    <a:lnTo>
                      <a:pt x="3389" y="7221"/>
                    </a:lnTo>
                    <a:lnTo>
                      <a:pt x="3290" y="7136"/>
                    </a:lnTo>
                    <a:lnTo>
                      <a:pt x="3195" y="7046"/>
                    </a:lnTo>
                    <a:lnTo>
                      <a:pt x="3105" y="6951"/>
                    </a:lnTo>
                    <a:lnTo>
                      <a:pt x="3020" y="6852"/>
                    </a:lnTo>
                    <a:lnTo>
                      <a:pt x="2940" y="6749"/>
                    </a:lnTo>
                    <a:lnTo>
                      <a:pt x="2864" y="6643"/>
                    </a:lnTo>
                    <a:lnTo>
                      <a:pt x="2792" y="6532"/>
                    </a:lnTo>
                    <a:lnTo>
                      <a:pt x="2727" y="6418"/>
                    </a:lnTo>
                    <a:lnTo>
                      <a:pt x="2668" y="6301"/>
                    </a:lnTo>
                    <a:lnTo>
                      <a:pt x="2612" y="6181"/>
                    </a:lnTo>
                    <a:lnTo>
                      <a:pt x="2564" y="6057"/>
                    </a:lnTo>
                    <a:lnTo>
                      <a:pt x="2521" y="5930"/>
                    </a:lnTo>
                    <a:lnTo>
                      <a:pt x="2485" y="5801"/>
                    </a:lnTo>
                    <a:lnTo>
                      <a:pt x="2455" y="5669"/>
                    </a:lnTo>
                    <a:lnTo>
                      <a:pt x="2430" y="5535"/>
                    </a:lnTo>
                    <a:lnTo>
                      <a:pt x="2413" y="5399"/>
                    </a:lnTo>
                    <a:lnTo>
                      <a:pt x="2403" y="5261"/>
                    </a:lnTo>
                    <a:lnTo>
                      <a:pt x="2400" y="5121"/>
                    </a:lnTo>
                    <a:lnTo>
                      <a:pt x="2403" y="4981"/>
                    </a:lnTo>
                    <a:lnTo>
                      <a:pt x="2413" y="4843"/>
                    </a:lnTo>
                    <a:lnTo>
                      <a:pt x="2430" y="4707"/>
                    </a:lnTo>
                    <a:lnTo>
                      <a:pt x="2455" y="4573"/>
                    </a:lnTo>
                    <a:lnTo>
                      <a:pt x="2485" y="4441"/>
                    </a:lnTo>
                    <a:lnTo>
                      <a:pt x="2521" y="4312"/>
                    </a:lnTo>
                    <a:lnTo>
                      <a:pt x="2564" y="4185"/>
                    </a:lnTo>
                    <a:lnTo>
                      <a:pt x="2612" y="4062"/>
                    </a:lnTo>
                    <a:lnTo>
                      <a:pt x="2668" y="3941"/>
                    </a:lnTo>
                    <a:lnTo>
                      <a:pt x="2727" y="3823"/>
                    </a:lnTo>
                    <a:lnTo>
                      <a:pt x="2792" y="3710"/>
                    </a:lnTo>
                    <a:lnTo>
                      <a:pt x="2864" y="3599"/>
                    </a:lnTo>
                    <a:lnTo>
                      <a:pt x="2940" y="3493"/>
                    </a:lnTo>
                    <a:lnTo>
                      <a:pt x="3020" y="3389"/>
                    </a:lnTo>
                    <a:lnTo>
                      <a:pt x="3105" y="3291"/>
                    </a:lnTo>
                    <a:lnTo>
                      <a:pt x="3195" y="3197"/>
                    </a:lnTo>
                    <a:lnTo>
                      <a:pt x="3290" y="3106"/>
                    </a:lnTo>
                    <a:lnTo>
                      <a:pt x="3389" y="3021"/>
                    </a:lnTo>
                    <a:lnTo>
                      <a:pt x="3492" y="2940"/>
                    </a:lnTo>
                    <a:lnTo>
                      <a:pt x="3598" y="2864"/>
                    </a:lnTo>
                    <a:lnTo>
                      <a:pt x="3709" y="2793"/>
                    </a:lnTo>
                    <a:lnTo>
                      <a:pt x="3822" y="2728"/>
                    </a:lnTo>
                    <a:lnTo>
                      <a:pt x="3940" y="2667"/>
                    </a:lnTo>
                    <a:lnTo>
                      <a:pt x="4059" y="2613"/>
                    </a:lnTo>
                    <a:lnTo>
                      <a:pt x="4183" y="2564"/>
                    </a:lnTo>
                    <a:lnTo>
                      <a:pt x="4310" y="2521"/>
                    </a:lnTo>
                    <a:lnTo>
                      <a:pt x="4439" y="2484"/>
                    </a:lnTo>
                    <a:lnTo>
                      <a:pt x="4571" y="2454"/>
                    </a:lnTo>
                    <a:lnTo>
                      <a:pt x="4704" y="2430"/>
                    </a:lnTo>
                    <a:lnTo>
                      <a:pt x="4841" y="2412"/>
                    </a:lnTo>
                    <a:lnTo>
                      <a:pt x="4979" y="2402"/>
                    </a:lnTo>
                    <a:lnTo>
                      <a:pt x="5118" y="239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1" name="Freeform 20"/>
              <p:cNvSpPr>
                <a:spLocks noEditPoints="1"/>
              </p:cNvSpPr>
              <p:nvPr/>
            </p:nvSpPr>
            <p:spPr bwMode="auto">
              <a:xfrm>
                <a:off x="6434166" y="2089164"/>
                <a:ext cx="1050274" cy="1051300"/>
              </a:xfrm>
              <a:custGeom>
                <a:avLst/>
                <a:gdLst>
                  <a:gd name="T0" fmla="*/ 6223 w 10244"/>
                  <a:gd name="T1" fmla="*/ 1068 h 10249"/>
                  <a:gd name="T2" fmla="*/ 6451 w 10244"/>
                  <a:gd name="T3" fmla="*/ 1137 h 10249"/>
                  <a:gd name="T4" fmla="*/ 6673 w 10244"/>
                  <a:gd name="T5" fmla="*/ 1219 h 10249"/>
                  <a:gd name="T6" fmla="*/ 6889 w 10244"/>
                  <a:gd name="T7" fmla="*/ 1313 h 10249"/>
                  <a:gd name="T8" fmla="*/ 7098 w 10244"/>
                  <a:gd name="T9" fmla="*/ 1417 h 10249"/>
                  <a:gd name="T10" fmla="*/ 7342 w 10244"/>
                  <a:gd name="T11" fmla="*/ 1559 h 10249"/>
                  <a:gd name="T12" fmla="*/ 8743 w 10244"/>
                  <a:gd name="T13" fmla="*/ 3006 h 10249"/>
                  <a:gd name="T14" fmla="*/ 8947 w 10244"/>
                  <a:gd name="T15" fmla="*/ 3401 h 10249"/>
                  <a:gd name="T16" fmla="*/ 9107 w 10244"/>
                  <a:gd name="T17" fmla="*/ 3819 h 10249"/>
                  <a:gd name="T18" fmla="*/ 9224 w 10244"/>
                  <a:gd name="T19" fmla="*/ 4257 h 10249"/>
                  <a:gd name="T20" fmla="*/ 9153 w 10244"/>
                  <a:gd name="T21" fmla="*/ 6273 h 10249"/>
                  <a:gd name="T22" fmla="*/ 9006 w 10244"/>
                  <a:gd name="T23" fmla="*/ 6699 h 10249"/>
                  <a:gd name="T24" fmla="*/ 8817 w 10244"/>
                  <a:gd name="T25" fmla="*/ 7103 h 10249"/>
                  <a:gd name="T26" fmla="*/ 9350 w 10244"/>
                  <a:gd name="T27" fmla="*/ 8139 h 10249"/>
                  <a:gd name="T28" fmla="*/ 7092 w 10244"/>
                  <a:gd name="T29" fmla="*/ 8827 h 10249"/>
                  <a:gd name="T30" fmla="*/ 6689 w 10244"/>
                  <a:gd name="T31" fmla="*/ 9017 h 10249"/>
                  <a:gd name="T32" fmla="*/ 6264 w 10244"/>
                  <a:gd name="T33" fmla="*/ 9162 h 10249"/>
                  <a:gd name="T34" fmla="*/ 4152 w 10244"/>
                  <a:gd name="T35" fmla="*/ 10232 h 10249"/>
                  <a:gd name="T36" fmla="*/ 3813 w 10244"/>
                  <a:gd name="T37" fmla="*/ 9114 h 10249"/>
                  <a:gd name="T38" fmla="*/ 3395 w 10244"/>
                  <a:gd name="T39" fmla="*/ 8951 h 10249"/>
                  <a:gd name="T40" fmla="*/ 3000 w 10244"/>
                  <a:gd name="T41" fmla="*/ 8746 h 10249"/>
                  <a:gd name="T42" fmla="*/ 1558 w 10244"/>
                  <a:gd name="T43" fmla="*/ 7344 h 10249"/>
                  <a:gd name="T44" fmla="*/ 1344 w 10244"/>
                  <a:gd name="T45" fmla="*/ 6956 h 10249"/>
                  <a:gd name="T46" fmla="*/ 1170 w 10244"/>
                  <a:gd name="T47" fmla="*/ 6543 h 10249"/>
                  <a:gd name="T48" fmla="*/ 1040 w 10244"/>
                  <a:gd name="T49" fmla="*/ 6110 h 10249"/>
                  <a:gd name="T50" fmla="*/ 1049 w 10244"/>
                  <a:gd name="T51" fmla="*/ 4093 h 10249"/>
                  <a:gd name="T52" fmla="*/ 1183 w 10244"/>
                  <a:gd name="T53" fmla="*/ 3662 h 10249"/>
                  <a:gd name="T54" fmla="*/ 1361 w 10244"/>
                  <a:gd name="T55" fmla="*/ 3252 h 10249"/>
                  <a:gd name="T56" fmla="*/ 1579 w 10244"/>
                  <a:gd name="T57" fmla="*/ 2865 h 10249"/>
                  <a:gd name="T58" fmla="*/ 3033 w 10244"/>
                  <a:gd name="T59" fmla="*/ 1476 h 10249"/>
                  <a:gd name="T60" fmla="*/ 3429 w 10244"/>
                  <a:gd name="T61" fmla="*/ 1275 h 10249"/>
                  <a:gd name="T62" fmla="*/ 3849 w 10244"/>
                  <a:gd name="T63" fmla="*/ 1116 h 10249"/>
                  <a:gd name="T64" fmla="*/ 4199 w 10244"/>
                  <a:gd name="T65" fmla="*/ 0 h 10249"/>
                  <a:gd name="T66" fmla="*/ 5396 w 10244"/>
                  <a:gd name="T67" fmla="*/ 2412 h 10249"/>
                  <a:gd name="T68" fmla="*/ 6053 w 10244"/>
                  <a:gd name="T69" fmla="*/ 2564 h 10249"/>
                  <a:gd name="T70" fmla="*/ 6638 w 10244"/>
                  <a:gd name="T71" fmla="*/ 2864 h 10249"/>
                  <a:gd name="T72" fmla="*/ 7131 w 10244"/>
                  <a:gd name="T73" fmla="*/ 3291 h 10249"/>
                  <a:gd name="T74" fmla="*/ 7508 w 10244"/>
                  <a:gd name="T75" fmla="*/ 3823 h 10249"/>
                  <a:gd name="T76" fmla="*/ 7752 w 10244"/>
                  <a:gd name="T77" fmla="*/ 4441 h 10249"/>
                  <a:gd name="T78" fmla="*/ 7836 w 10244"/>
                  <a:gd name="T79" fmla="*/ 5121 h 10249"/>
                  <a:gd name="T80" fmla="*/ 7752 w 10244"/>
                  <a:gd name="T81" fmla="*/ 5801 h 10249"/>
                  <a:gd name="T82" fmla="*/ 7508 w 10244"/>
                  <a:gd name="T83" fmla="*/ 6418 h 10249"/>
                  <a:gd name="T84" fmla="*/ 7131 w 10244"/>
                  <a:gd name="T85" fmla="*/ 6951 h 10249"/>
                  <a:gd name="T86" fmla="*/ 6638 w 10244"/>
                  <a:gd name="T87" fmla="*/ 7378 h 10249"/>
                  <a:gd name="T88" fmla="*/ 6053 w 10244"/>
                  <a:gd name="T89" fmla="*/ 7678 h 10249"/>
                  <a:gd name="T90" fmla="*/ 5396 w 10244"/>
                  <a:gd name="T91" fmla="*/ 7829 h 10249"/>
                  <a:gd name="T92" fmla="*/ 4704 w 10244"/>
                  <a:gd name="T93" fmla="*/ 7812 h 10249"/>
                  <a:gd name="T94" fmla="*/ 4059 w 10244"/>
                  <a:gd name="T95" fmla="*/ 7629 h 10249"/>
                  <a:gd name="T96" fmla="*/ 3492 w 10244"/>
                  <a:gd name="T97" fmla="*/ 7302 h 10249"/>
                  <a:gd name="T98" fmla="*/ 3020 w 10244"/>
                  <a:gd name="T99" fmla="*/ 6852 h 10249"/>
                  <a:gd name="T100" fmla="*/ 2668 w 10244"/>
                  <a:gd name="T101" fmla="*/ 6301 h 10249"/>
                  <a:gd name="T102" fmla="*/ 2455 w 10244"/>
                  <a:gd name="T103" fmla="*/ 5669 h 10249"/>
                  <a:gd name="T104" fmla="*/ 2403 w 10244"/>
                  <a:gd name="T105" fmla="*/ 4981 h 10249"/>
                  <a:gd name="T106" fmla="*/ 2521 w 10244"/>
                  <a:gd name="T107" fmla="*/ 4312 h 10249"/>
                  <a:gd name="T108" fmla="*/ 2792 w 10244"/>
                  <a:gd name="T109" fmla="*/ 3710 h 10249"/>
                  <a:gd name="T110" fmla="*/ 3195 w 10244"/>
                  <a:gd name="T111" fmla="*/ 3197 h 10249"/>
                  <a:gd name="T112" fmla="*/ 3709 w 10244"/>
                  <a:gd name="T113" fmla="*/ 2793 h 10249"/>
                  <a:gd name="T114" fmla="*/ 4310 w 10244"/>
                  <a:gd name="T115" fmla="*/ 2521 h 10249"/>
                  <a:gd name="T116" fmla="*/ 4979 w 10244"/>
                  <a:gd name="T117" fmla="*/ 2402 h 10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244" h="10249">
                    <a:moveTo>
                      <a:pt x="6037" y="1022"/>
                    </a:moveTo>
                    <a:lnTo>
                      <a:pt x="6084" y="1032"/>
                    </a:lnTo>
                    <a:lnTo>
                      <a:pt x="6130" y="1044"/>
                    </a:lnTo>
                    <a:lnTo>
                      <a:pt x="6177" y="1056"/>
                    </a:lnTo>
                    <a:lnTo>
                      <a:pt x="6223" y="1068"/>
                    </a:lnTo>
                    <a:lnTo>
                      <a:pt x="6269" y="1081"/>
                    </a:lnTo>
                    <a:lnTo>
                      <a:pt x="6315" y="1094"/>
                    </a:lnTo>
                    <a:lnTo>
                      <a:pt x="6360" y="1108"/>
                    </a:lnTo>
                    <a:lnTo>
                      <a:pt x="6406" y="1122"/>
                    </a:lnTo>
                    <a:lnTo>
                      <a:pt x="6451" y="1137"/>
                    </a:lnTo>
                    <a:lnTo>
                      <a:pt x="6496" y="1152"/>
                    </a:lnTo>
                    <a:lnTo>
                      <a:pt x="6540" y="1169"/>
                    </a:lnTo>
                    <a:lnTo>
                      <a:pt x="6585" y="1185"/>
                    </a:lnTo>
                    <a:lnTo>
                      <a:pt x="6629" y="1201"/>
                    </a:lnTo>
                    <a:lnTo>
                      <a:pt x="6673" y="1219"/>
                    </a:lnTo>
                    <a:lnTo>
                      <a:pt x="6717" y="1237"/>
                    </a:lnTo>
                    <a:lnTo>
                      <a:pt x="6760" y="1255"/>
                    </a:lnTo>
                    <a:lnTo>
                      <a:pt x="6804" y="1274"/>
                    </a:lnTo>
                    <a:lnTo>
                      <a:pt x="6847" y="1292"/>
                    </a:lnTo>
                    <a:lnTo>
                      <a:pt x="6889" y="1313"/>
                    </a:lnTo>
                    <a:lnTo>
                      <a:pt x="6932" y="1332"/>
                    </a:lnTo>
                    <a:lnTo>
                      <a:pt x="6973" y="1353"/>
                    </a:lnTo>
                    <a:lnTo>
                      <a:pt x="7015" y="1374"/>
                    </a:lnTo>
                    <a:lnTo>
                      <a:pt x="7057" y="1396"/>
                    </a:lnTo>
                    <a:lnTo>
                      <a:pt x="7098" y="1417"/>
                    </a:lnTo>
                    <a:lnTo>
                      <a:pt x="7140" y="1440"/>
                    </a:lnTo>
                    <a:lnTo>
                      <a:pt x="7181" y="1463"/>
                    </a:lnTo>
                    <a:lnTo>
                      <a:pt x="7221" y="1486"/>
                    </a:lnTo>
                    <a:lnTo>
                      <a:pt x="7262" y="1509"/>
                    </a:lnTo>
                    <a:lnTo>
                      <a:pt x="7342" y="1559"/>
                    </a:lnTo>
                    <a:lnTo>
                      <a:pt x="7419" y="1609"/>
                    </a:lnTo>
                    <a:lnTo>
                      <a:pt x="8152" y="898"/>
                    </a:lnTo>
                    <a:lnTo>
                      <a:pt x="9431" y="2220"/>
                    </a:lnTo>
                    <a:lnTo>
                      <a:pt x="8698" y="2930"/>
                    </a:lnTo>
                    <a:lnTo>
                      <a:pt x="8743" y="3006"/>
                    </a:lnTo>
                    <a:lnTo>
                      <a:pt x="8787" y="3084"/>
                    </a:lnTo>
                    <a:lnTo>
                      <a:pt x="8829" y="3162"/>
                    </a:lnTo>
                    <a:lnTo>
                      <a:pt x="8870" y="3241"/>
                    </a:lnTo>
                    <a:lnTo>
                      <a:pt x="8909" y="3321"/>
                    </a:lnTo>
                    <a:lnTo>
                      <a:pt x="8947" y="3401"/>
                    </a:lnTo>
                    <a:lnTo>
                      <a:pt x="8983" y="3483"/>
                    </a:lnTo>
                    <a:lnTo>
                      <a:pt x="9016" y="3566"/>
                    </a:lnTo>
                    <a:lnTo>
                      <a:pt x="9048" y="3650"/>
                    </a:lnTo>
                    <a:lnTo>
                      <a:pt x="9079" y="3734"/>
                    </a:lnTo>
                    <a:lnTo>
                      <a:pt x="9107" y="3819"/>
                    </a:lnTo>
                    <a:lnTo>
                      <a:pt x="9135" y="3906"/>
                    </a:lnTo>
                    <a:lnTo>
                      <a:pt x="9160" y="3992"/>
                    </a:lnTo>
                    <a:lnTo>
                      <a:pt x="9183" y="4080"/>
                    </a:lnTo>
                    <a:lnTo>
                      <a:pt x="9205" y="4168"/>
                    </a:lnTo>
                    <a:lnTo>
                      <a:pt x="9224" y="4257"/>
                    </a:lnTo>
                    <a:lnTo>
                      <a:pt x="10244" y="4272"/>
                    </a:lnTo>
                    <a:lnTo>
                      <a:pt x="10219" y="6111"/>
                    </a:lnTo>
                    <a:lnTo>
                      <a:pt x="9199" y="6097"/>
                    </a:lnTo>
                    <a:lnTo>
                      <a:pt x="9177" y="6185"/>
                    </a:lnTo>
                    <a:lnTo>
                      <a:pt x="9153" y="6273"/>
                    </a:lnTo>
                    <a:lnTo>
                      <a:pt x="9127" y="6360"/>
                    </a:lnTo>
                    <a:lnTo>
                      <a:pt x="9099" y="6446"/>
                    </a:lnTo>
                    <a:lnTo>
                      <a:pt x="9071" y="6531"/>
                    </a:lnTo>
                    <a:lnTo>
                      <a:pt x="9039" y="6616"/>
                    </a:lnTo>
                    <a:lnTo>
                      <a:pt x="9006" y="6699"/>
                    </a:lnTo>
                    <a:lnTo>
                      <a:pt x="8971" y="6782"/>
                    </a:lnTo>
                    <a:lnTo>
                      <a:pt x="8936" y="6864"/>
                    </a:lnTo>
                    <a:lnTo>
                      <a:pt x="8898" y="6945"/>
                    </a:lnTo>
                    <a:lnTo>
                      <a:pt x="8858" y="7024"/>
                    </a:lnTo>
                    <a:lnTo>
                      <a:pt x="8817" y="7103"/>
                    </a:lnTo>
                    <a:lnTo>
                      <a:pt x="8774" y="7181"/>
                    </a:lnTo>
                    <a:lnTo>
                      <a:pt x="8729" y="7258"/>
                    </a:lnTo>
                    <a:lnTo>
                      <a:pt x="8683" y="7334"/>
                    </a:lnTo>
                    <a:lnTo>
                      <a:pt x="8636" y="7409"/>
                    </a:lnTo>
                    <a:lnTo>
                      <a:pt x="9350" y="8139"/>
                    </a:lnTo>
                    <a:lnTo>
                      <a:pt x="8035" y="9425"/>
                    </a:lnTo>
                    <a:lnTo>
                      <a:pt x="7322" y="8695"/>
                    </a:lnTo>
                    <a:lnTo>
                      <a:pt x="7246" y="8740"/>
                    </a:lnTo>
                    <a:lnTo>
                      <a:pt x="7170" y="8785"/>
                    </a:lnTo>
                    <a:lnTo>
                      <a:pt x="7092" y="8827"/>
                    </a:lnTo>
                    <a:lnTo>
                      <a:pt x="7013" y="8868"/>
                    </a:lnTo>
                    <a:lnTo>
                      <a:pt x="6934" y="8908"/>
                    </a:lnTo>
                    <a:lnTo>
                      <a:pt x="6853" y="8946"/>
                    </a:lnTo>
                    <a:lnTo>
                      <a:pt x="6771" y="8982"/>
                    </a:lnTo>
                    <a:lnTo>
                      <a:pt x="6689" y="9017"/>
                    </a:lnTo>
                    <a:lnTo>
                      <a:pt x="6605" y="9049"/>
                    </a:lnTo>
                    <a:lnTo>
                      <a:pt x="6522" y="9080"/>
                    </a:lnTo>
                    <a:lnTo>
                      <a:pt x="6436" y="9110"/>
                    </a:lnTo>
                    <a:lnTo>
                      <a:pt x="6350" y="9137"/>
                    </a:lnTo>
                    <a:lnTo>
                      <a:pt x="6264" y="9162"/>
                    </a:lnTo>
                    <a:lnTo>
                      <a:pt x="6176" y="9187"/>
                    </a:lnTo>
                    <a:lnTo>
                      <a:pt x="6088" y="9208"/>
                    </a:lnTo>
                    <a:lnTo>
                      <a:pt x="5999" y="9228"/>
                    </a:lnTo>
                    <a:lnTo>
                      <a:pt x="5990" y="10249"/>
                    </a:lnTo>
                    <a:lnTo>
                      <a:pt x="4152" y="10232"/>
                    </a:lnTo>
                    <a:lnTo>
                      <a:pt x="4162" y="9211"/>
                    </a:lnTo>
                    <a:lnTo>
                      <a:pt x="4074" y="9190"/>
                    </a:lnTo>
                    <a:lnTo>
                      <a:pt x="3986" y="9166"/>
                    </a:lnTo>
                    <a:lnTo>
                      <a:pt x="3899" y="9141"/>
                    </a:lnTo>
                    <a:lnTo>
                      <a:pt x="3813" y="9114"/>
                    </a:lnTo>
                    <a:lnTo>
                      <a:pt x="3727" y="9084"/>
                    </a:lnTo>
                    <a:lnTo>
                      <a:pt x="3643" y="9054"/>
                    </a:lnTo>
                    <a:lnTo>
                      <a:pt x="3559" y="9022"/>
                    </a:lnTo>
                    <a:lnTo>
                      <a:pt x="3477" y="8987"/>
                    </a:lnTo>
                    <a:lnTo>
                      <a:pt x="3395" y="8951"/>
                    </a:lnTo>
                    <a:lnTo>
                      <a:pt x="3314" y="8913"/>
                    </a:lnTo>
                    <a:lnTo>
                      <a:pt x="3234" y="8874"/>
                    </a:lnTo>
                    <a:lnTo>
                      <a:pt x="3154" y="8833"/>
                    </a:lnTo>
                    <a:lnTo>
                      <a:pt x="3077" y="8790"/>
                    </a:lnTo>
                    <a:lnTo>
                      <a:pt x="3000" y="8746"/>
                    </a:lnTo>
                    <a:lnTo>
                      <a:pt x="2923" y="8701"/>
                    </a:lnTo>
                    <a:lnTo>
                      <a:pt x="2849" y="8653"/>
                    </a:lnTo>
                    <a:lnTo>
                      <a:pt x="2123" y="9371"/>
                    </a:lnTo>
                    <a:lnTo>
                      <a:pt x="832" y="8062"/>
                    </a:lnTo>
                    <a:lnTo>
                      <a:pt x="1558" y="7344"/>
                    </a:lnTo>
                    <a:lnTo>
                      <a:pt x="1512" y="7268"/>
                    </a:lnTo>
                    <a:lnTo>
                      <a:pt x="1467" y="7191"/>
                    </a:lnTo>
                    <a:lnTo>
                      <a:pt x="1424" y="7115"/>
                    </a:lnTo>
                    <a:lnTo>
                      <a:pt x="1383" y="7036"/>
                    </a:lnTo>
                    <a:lnTo>
                      <a:pt x="1344" y="6956"/>
                    </a:lnTo>
                    <a:lnTo>
                      <a:pt x="1306" y="6875"/>
                    </a:lnTo>
                    <a:lnTo>
                      <a:pt x="1269" y="6793"/>
                    </a:lnTo>
                    <a:lnTo>
                      <a:pt x="1234" y="6711"/>
                    </a:lnTo>
                    <a:lnTo>
                      <a:pt x="1201" y="6628"/>
                    </a:lnTo>
                    <a:lnTo>
                      <a:pt x="1170" y="6543"/>
                    </a:lnTo>
                    <a:lnTo>
                      <a:pt x="1140" y="6458"/>
                    </a:lnTo>
                    <a:lnTo>
                      <a:pt x="1112" y="6372"/>
                    </a:lnTo>
                    <a:lnTo>
                      <a:pt x="1087" y="6286"/>
                    </a:lnTo>
                    <a:lnTo>
                      <a:pt x="1062" y="6198"/>
                    </a:lnTo>
                    <a:lnTo>
                      <a:pt x="1040" y="6110"/>
                    </a:lnTo>
                    <a:lnTo>
                      <a:pt x="1019" y="6022"/>
                    </a:lnTo>
                    <a:lnTo>
                      <a:pt x="0" y="6017"/>
                    </a:lnTo>
                    <a:lnTo>
                      <a:pt x="8" y="4177"/>
                    </a:lnTo>
                    <a:lnTo>
                      <a:pt x="1029" y="4183"/>
                    </a:lnTo>
                    <a:lnTo>
                      <a:pt x="1049" y="4093"/>
                    </a:lnTo>
                    <a:lnTo>
                      <a:pt x="1073" y="4005"/>
                    </a:lnTo>
                    <a:lnTo>
                      <a:pt x="1097" y="3918"/>
                    </a:lnTo>
                    <a:lnTo>
                      <a:pt x="1124" y="3832"/>
                    </a:lnTo>
                    <a:lnTo>
                      <a:pt x="1152" y="3746"/>
                    </a:lnTo>
                    <a:lnTo>
                      <a:pt x="1183" y="3662"/>
                    </a:lnTo>
                    <a:lnTo>
                      <a:pt x="1215" y="3579"/>
                    </a:lnTo>
                    <a:lnTo>
                      <a:pt x="1248" y="3496"/>
                    </a:lnTo>
                    <a:lnTo>
                      <a:pt x="1284" y="3413"/>
                    </a:lnTo>
                    <a:lnTo>
                      <a:pt x="1322" y="3332"/>
                    </a:lnTo>
                    <a:lnTo>
                      <a:pt x="1361" y="3252"/>
                    </a:lnTo>
                    <a:lnTo>
                      <a:pt x="1401" y="3172"/>
                    </a:lnTo>
                    <a:lnTo>
                      <a:pt x="1443" y="3094"/>
                    </a:lnTo>
                    <a:lnTo>
                      <a:pt x="1487" y="3016"/>
                    </a:lnTo>
                    <a:lnTo>
                      <a:pt x="1532" y="2941"/>
                    </a:lnTo>
                    <a:lnTo>
                      <a:pt x="1579" y="2865"/>
                    </a:lnTo>
                    <a:lnTo>
                      <a:pt x="859" y="2141"/>
                    </a:lnTo>
                    <a:lnTo>
                      <a:pt x="2162" y="843"/>
                    </a:lnTo>
                    <a:lnTo>
                      <a:pt x="2881" y="1568"/>
                    </a:lnTo>
                    <a:lnTo>
                      <a:pt x="2956" y="1521"/>
                    </a:lnTo>
                    <a:lnTo>
                      <a:pt x="3033" y="1476"/>
                    </a:lnTo>
                    <a:lnTo>
                      <a:pt x="3110" y="1433"/>
                    </a:lnTo>
                    <a:lnTo>
                      <a:pt x="3189" y="1391"/>
                    </a:lnTo>
                    <a:lnTo>
                      <a:pt x="3268" y="1351"/>
                    </a:lnTo>
                    <a:lnTo>
                      <a:pt x="3349" y="1312"/>
                    </a:lnTo>
                    <a:lnTo>
                      <a:pt x="3429" y="1275"/>
                    </a:lnTo>
                    <a:lnTo>
                      <a:pt x="3512" y="1240"/>
                    </a:lnTo>
                    <a:lnTo>
                      <a:pt x="3595" y="1206"/>
                    </a:lnTo>
                    <a:lnTo>
                      <a:pt x="3679" y="1175"/>
                    </a:lnTo>
                    <a:lnTo>
                      <a:pt x="3764" y="1145"/>
                    </a:lnTo>
                    <a:lnTo>
                      <a:pt x="3849" y="1116"/>
                    </a:lnTo>
                    <a:lnTo>
                      <a:pt x="3936" y="1090"/>
                    </a:lnTo>
                    <a:lnTo>
                      <a:pt x="4023" y="1065"/>
                    </a:lnTo>
                    <a:lnTo>
                      <a:pt x="4110" y="1043"/>
                    </a:lnTo>
                    <a:lnTo>
                      <a:pt x="4199" y="1022"/>
                    </a:lnTo>
                    <a:lnTo>
                      <a:pt x="4199" y="0"/>
                    </a:lnTo>
                    <a:lnTo>
                      <a:pt x="6037" y="0"/>
                    </a:lnTo>
                    <a:lnTo>
                      <a:pt x="6037" y="1022"/>
                    </a:lnTo>
                    <a:close/>
                    <a:moveTo>
                      <a:pt x="5118" y="2399"/>
                    </a:moveTo>
                    <a:lnTo>
                      <a:pt x="5258" y="2402"/>
                    </a:lnTo>
                    <a:lnTo>
                      <a:pt x="5396" y="2412"/>
                    </a:lnTo>
                    <a:lnTo>
                      <a:pt x="5532" y="2430"/>
                    </a:lnTo>
                    <a:lnTo>
                      <a:pt x="5666" y="2454"/>
                    </a:lnTo>
                    <a:lnTo>
                      <a:pt x="5798" y="2484"/>
                    </a:lnTo>
                    <a:lnTo>
                      <a:pt x="5926" y="2521"/>
                    </a:lnTo>
                    <a:lnTo>
                      <a:pt x="6053" y="2564"/>
                    </a:lnTo>
                    <a:lnTo>
                      <a:pt x="6176" y="2613"/>
                    </a:lnTo>
                    <a:lnTo>
                      <a:pt x="6297" y="2667"/>
                    </a:lnTo>
                    <a:lnTo>
                      <a:pt x="6414" y="2728"/>
                    </a:lnTo>
                    <a:lnTo>
                      <a:pt x="6528" y="2793"/>
                    </a:lnTo>
                    <a:lnTo>
                      <a:pt x="6638" y="2864"/>
                    </a:lnTo>
                    <a:lnTo>
                      <a:pt x="6744" y="2940"/>
                    </a:lnTo>
                    <a:lnTo>
                      <a:pt x="6848" y="3021"/>
                    </a:lnTo>
                    <a:lnTo>
                      <a:pt x="6946" y="3106"/>
                    </a:lnTo>
                    <a:lnTo>
                      <a:pt x="7041" y="3197"/>
                    </a:lnTo>
                    <a:lnTo>
                      <a:pt x="7131" y="3291"/>
                    </a:lnTo>
                    <a:lnTo>
                      <a:pt x="7216" y="3389"/>
                    </a:lnTo>
                    <a:lnTo>
                      <a:pt x="7297" y="3493"/>
                    </a:lnTo>
                    <a:lnTo>
                      <a:pt x="7372" y="3599"/>
                    </a:lnTo>
                    <a:lnTo>
                      <a:pt x="7443" y="3710"/>
                    </a:lnTo>
                    <a:lnTo>
                      <a:pt x="7508" y="3823"/>
                    </a:lnTo>
                    <a:lnTo>
                      <a:pt x="7569" y="3941"/>
                    </a:lnTo>
                    <a:lnTo>
                      <a:pt x="7623" y="4062"/>
                    </a:lnTo>
                    <a:lnTo>
                      <a:pt x="7672" y="4185"/>
                    </a:lnTo>
                    <a:lnTo>
                      <a:pt x="7715" y="4312"/>
                    </a:lnTo>
                    <a:lnTo>
                      <a:pt x="7752" y="4441"/>
                    </a:lnTo>
                    <a:lnTo>
                      <a:pt x="7781" y="4573"/>
                    </a:lnTo>
                    <a:lnTo>
                      <a:pt x="7806" y="4707"/>
                    </a:lnTo>
                    <a:lnTo>
                      <a:pt x="7823" y="4843"/>
                    </a:lnTo>
                    <a:lnTo>
                      <a:pt x="7833" y="4981"/>
                    </a:lnTo>
                    <a:lnTo>
                      <a:pt x="7836" y="5121"/>
                    </a:lnTo>
                    <a:lnTo>
                      <a:pt x="7833" y="5261"/>
                    </a:lnTo>
                    <a:lnTo>
                      <a:pt x="7823" y="5399"/>
                    </a:lnTo>
                    <a:lnTo>
                      <a:pt x="7806" y="5535"/>
                    </a:lnTo>
                    <a:lnTo>
                      <a:pt x="7781" y="5669"/>
                    </a:lnTo>
                    <a:lnTo>
                      <a:pt x="7752" y="5801"/>
                    </a:lnTo>
                    <a:lnTo>
                      <a:pt x="7715" y="5930"/>
                    </a:lnTo>
                    <a:lnTo>
                      <a:pt x="7672" y="6057"/>
                    </a:lnTo>
                    <a:lnTo>
                      <a:pt x="7623" y="6181"/>
                    </a:lnTo>
                    <a:lnTo>
                      <a:pt x="7569" y="6301"/>
                    </a:lnTo>
                    <a:lnTo>
                      <a:pt x="7508" y="6418"/>
                    </a:lnTo>
                    <a:lnTo>
                      <a:pt x="7443" y="6532"/>
                    </a:lnTo>
                    <a:lnTo>
                      <a:pt x="7372" y="6643"/>
                    </a:lnTo>
                    <a:lnTo>
                      <a:pt x="7297" y="6749"/>
                    </a:lnTo>
                    <a:lnTo>
                      <a:pt x="7216" y="6852"/>
                    </a:lnTo>
                    <a:lnTo>
                      <a:pt x="7131" y="6951"/>
                    </a:lnTo>
                    <a:lnTo>
                      <a:pt x="7041" y="7046"/>
                    </a:lnTo>
                    <a:lnTo>
                      <a:pt x="6946" y="7136"/>
                    </a:lnTo>
                    <a:lnTo>
                      <a:pt x="6848" y="7221"/>
                    </a:lnTo>
                    <a:lnTo>
                      <a:pt x="6744" y="7302"/>
                    </a:lnTo>
                    <a:lnTo>
                      <a:pt x="6638" y="7378"/>
                    </a:lnTo>
                    <a:lnTo>
                      <a:pt x="6528" y="7448"/>
                    </a:lnTo>
                    <a:lnTo>
                      <a:pt x="6414" y="7514"/>
                    </a:lnTo>
                    <a:lnTo>
                      <a:pt x="6297" y="7574"/>
                    </a:lnTo>
                    <a:lnTo>
                      <a:pt x="6176" y="7629"/>
                    </a:lnTo>
                    <a:lnTo>
                      <a:pt x="6053" y="7678"/>
                    </a:lnTo>
                    <a:lnTo>
                      <a:pt x="5926" y="7721"/>
                    </a:lnTo>
                    <a:lnTo>
                      <a:pt x="5798" y="7758"/>
                    </a:lnTo>
                    <a:lnTo>
                      <a:pt x="5666" y="7787"/>
                    </a:lnTo>
                    <a:lnTo>
                      <a:pt x="5532" y="7812"/>
                    </a:lnTo>
                    <a:lnTo>
                      <a:pt x="5396" y="7829"/>
                    </a:lnTo>
                    <a:lnTo>
                      <a:pt x="5258" y="7839"/>
                    </a:lnTo>
                    <a:lnTo>
                      <a:pt x="5118" y="7842"/>
                    </a:lnTo>
                    <a:lnTo>
                      <a:pt x="4979" y="7839"/>
                    </a:lnTo>
                    <a:lnTo>
                      <a:pt x="4841" y="7829"/>
                    </a:lnTo>
                    <a:lnTo>
                      <a:pt x="4704" y="7812"/>
                    </a:lnTo>
                    <a:lnTo>
                      <a:pt x="4571" y="7787"/>
                    </a:lnTo>
                    <a:lnTo>
                      <a:pt x="4439" y="7758"/>
                    </a:lnTo>
                    <a:lnTo>
                      <a:pt x="4310" y="7721"/>
                    </a:lnTo>
                    <a:lnTo>
                      <a:pt x="4183" y="7678"/>
                    </a:lnTo>
                    <a:lnTo>
                      <a:pt x="4059" y="7629"/>
                    </a:lnTo>
                    <a:lnTo>
                      <a:pt x="3940" y="7574"/>
                    </a:lnTo>
                    <a:lnTo>
                      <a:pt x="3822" y="7514"/>
                    </a:lnTo>
                    <a:lnTo>
                      <a:pt x="3709" y="7448"/>
                    </a:lnTo>
                    <a:lnTo>
                      <a:pt x="3598" y="7378"/>
                    </a:lnTo>
                    <a:lnTo>
                      <a:pt x="3492" y="7302"/>
                    </a:lnTo>
                    <a:lnTo>
                      <a:pt x="3389" y="7221"/>
                    </a:lnTo>
                    <a:lnTo>
                      <a:pt x="3290" y="7136"/>
                    </a:lnTo>
                    <a:lnTo>
                      <a:pt x="3195" y="7046"/>
                    </a:lnTo>
                    <a:lnTo>
                      <a:pt x="3105" y="6951"/>
                    </a:lnTo>
                    <a:lnTo>
                      <a:pt x="3020" y="6852"/>
                    </a:lnTo>
                    <a:lnTo>
                      <a:pt x="2940" y="6749"/>
                    </a:lnTo>
                    <a:lnTo>
                      <a:pt x="2864" y="6643"/>
                    </a:lnTo>
                    <a:lnTo>
                      <a:pt x="2792" y="6532"/>
                    </a:lnTo>
                    <a:lnTo>
                      <a:pt x="2727" y="6418"/>
                    </a:lnTo>
                    <a:lnTo>
                      <a:pt x="2668" y="6301"/>
                    </a:lnTo>
                    <a:lnTo>
                      <a:pt x="2612" y="6181"/>
                    </a:lnTo>
                    <a:lnTo>
                      <a:pt x="2564" y="6057"/>
                    </a:lnTo>
                    <a:lnTo>
                      <a:pt x="2521" y="5930"/>
                    </a:lnTo>
                    <a:lnTo>
                      <a:pt x="2485" y="5801"/>
                    </a:lnTo>
                    <a:lnTo>
                      <a:pt x="2455" y="5669"/>
                    </a:lnTo>
                    <a:lnTo>
                      <a:pt x="2430" y="5535"/>
                    </a:lnTo>
                    <a:lnTo>
                      <a:pt x="2413" y="5399"/>
                    </a:lnTo>
                    <a:lnTo>
                      <a:pt x="2403" y="5261"/>
                    </a:lnTo>
                    <a:lnTo>
                      <a:pt x="2400" y="5121"/>
                    </a:lnTo>
                    <a:lnTo>
                      <a:pt x="2403" y="4981"/>
                    </a:lnTo>
                    <a:lnTo>
                      <a:pt x="2413" y="4843"/>
                    </a:lnTo>
                    <a:lnTo>
                      <a:pt x="2430" y="4707"/>
                    </a:lnTo>
                    <a:lnTo>
                      <a:pt x="2455" y="4573"/>
                    </a:lnTo>
                    <a:lnTo>
                      <a:pt x="2485" y="4441"/>
                    </a:lnTo>
                    <a:lnTo>
                      <a:pt x="2521" y="4312"/>
                    </a:lnTo>
                    <a:lnTo>
                      <a:pt x="2564" y="4185"/>
                    </a:lnTo>
                    <a:lnTo>
                      <a:pt x="2612" y="4062"/>
                    </a:lnTo>
                    <a:lnTo>
                      <a:pt x="2668" y="3941"/>
                    </a:lnTo>
                    <a:lnTo>
                      <a:pt x="2727" y="3823"/>
                    </a:lnTo>
                    <a:lnTo>
                      <a:pt x="2792" y="3710"/>
                    </a:lnTo>
                    <a:lnTo>
                      <a:pt x="2864" y="3599"/>
                    </a:lnTo>
                    <a:lnTo>
                      <a:pt x="2940" y="3493"/>
                    </a:lnTo>
                    <a:lnTo>
                      <a:pt x="3020" y="3389"/>
                    </a:lnTo>
                    <a:lnTo>
                      <a:pt x="3105" y="3291"/>
                    </a:lnTo>
                    <a:lnTo>
                      <a:pt x="3195" y="3197"/>
                    </a:lnTo>
                    <a:lnTo>
                      <a:pt x="3290" y="3106"/>
                    </a:lnTo>
                    <a:lnTo>
                      <a:pt x="3389" y="3021"/>
                    </a:lnTo>
                    <a:lnTo>
                      <a:pt x="3492" y="2940"/>
                    </a:lnTo>
                    <a:lnTo>
                      <a:pt x="3598" y="2864"/>
                    </a:lnTo>
                    <a:lnTo>
                      <a:pt x="3709" y="2793"/>
                    </a:lnTo>
                    <a:lnTo>
                      <a:pt x="3822" y="2728"/>
                    </a:lnTo>
                    <a:lnTo>
                      <a:pt x="3940" y="2667"/>
                    </a:lnTo>
                    <a:lnTo>
                      <a:pt x="4059" y="2613"/>
                    </a:lnTo>
                    <a:lnTo>
                      <a:pt x="4183" y="2564"/>
                    </a:lnTo>
                    <a:lnTo>
                      <a:pt x="4310" y="2521"/>
                    </a:lnTo>
                    <a:lnTo>
                      <a:pt x="4439" y="2484"/>
                    </a:lnTo>
                    <a:lnTo>
                      <a:pt x="4571" y="2454"/>
                    </a:lnTo>
                    <a:lnTo>
                      <a:pt x="4704" y="2430"/>
                    </a:lnTo>
                    <a:lnTo>
                      <a:pt x="4841" y="2412"/>
                    </a:lnTo>
                    <a:lnTo>
                      <a:pt x="4979" y="2402"/>
                    </a:lnTo>
                    <a:lnTo>
                      <a:pt x="5118" y="2399"/>
                    </a:lnTo>
                    <a:close/>
                  </a:path>
                </a:pathLst>
              </a:custGeom>
              <a:grpFill/>
              <a:ln w="28575">
                <a:solidFill>
                  <a:srgbClr val="222A35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  <p:sp>
        <p:nvSpPr>
          <p:cNvPr id="18" name="Rectangle 17"/>
          <p:cNvSpPr/>
          <p:nvPr/>
        </p:nvSpPr>
        <p:spPr>
          <a:xfrm>
            <a:off x="4871804" y="3982995"/>
            <a:ext cx="28031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4000" dirty="0" smtClean="0"/>
              <a:t>Thanks You</a:t>
            </a:r>
            <a:endParaRPr lang="en-IN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396240" y="5364480"/>
            <a:ext cx="4963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i="1" dirty="0" smtClean="0">
                <a:solidFill>
                  <a:srgbClr val="FF0000"/>
                </a:solidFill>
              </a:rPr>
              <a:t>PRESENTER NAME: PRAMOD C</a:t>
            </a:r>
          </a:p>
          <a:p>
            <a:r>
              <a:rPr lang="en-IN" i="1" dirty="0" smtClean="0">
                <a:solidFill>
                  <a:srgbClr val="FF0000"/>
                </a:solidFill>
              </a:rPr>
              <a:t>CUSTOMER NAME: COCHIN PORT TRUST</a:t>
            </a:r>
            <a:endParaRPr lang="en-IN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88775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75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25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Magnum Color">
      <a:dk1>
        <a:sysClr val="windowText" lastClr="000000"/>
      </a:dk1>
      <a:lt1>
        <a:sysClr val="window" lastClr="FFFFFF"/>
      </a:lt1>
      <a:dk2>
        <a:srgbClr val="3D4A65"/>
      </a:dk2>
      <a:lt2>
        <a:srgbClr val="E7E6E6"/>
      </a:lt2>
      <a:accent1>
        <a:srgbClr val="3776C3"/>
      </a:accent1>
      <a:accent2>
        <a:srgbClr val="16BA9B"/>
      </a:accent2>
      <a:accent3>
        <a:srgbClr val="74C042"/>
      </a:accent3>
      <a:accent4>
        <a:srgbClr val="EBB213"/>
      </a:accent4>
      <a:accent5>
        <a:srgbClr val="F7881F"/>
      </a:accent5>
      <a:accent6>
        <a:srgbClr val="ED2541"/>
      </a:accent6>
      <a:hlink>
        <a:srgbClr val="FCE70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4363</TotalTime>
  <Words>221</Words>
  <Application>Microsoft Office PowerPoint</Application>
  <PresentationFormat>Custom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Project Scope</vt:lpstr>
      <vt:lpstr>Why Stallion RFID Vehicle Management System?</vt:lpstr>
      <vt:lpstr>Process Flow</vt:lpstr>
      <vt:lpstr>Slide 5</vt:lpstr>
      <vt:lpstr>PRODUCTS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Fajar Indra</dc:creator>
  <cp:lastModifiedBy>Hp</cp:lastModifiedBy>
  <cp:revision>491</cp:revision>
  <dcterms:created xsi:type="dcterms:W3CDTF">2015-03-18T02:45:57Z</dcterms:created>
  <dcterms:modified xsi:type="dcterms:W3CDTF">2020-03-29T16:26:14Z</dcterms:modified>
</cp:coreProperties>
</file>